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handoutMasterIdLst>
    <p:handoutMasterId r:id="rId53"/>
  </p:handoutMasterIdLst>
  <p:sldIdLst>
    <p:sldId id="2448" r:id="rId5"/>
    <p:sldId id="2462" r:id="rId6"/>
    <p:sldId id="259" r:id="rId7"/>
    <p:sldId id="2463" r:id="rId8"/>
    <p:sldId id="2464" r:id="rId9"/>
    <p:sldId id="2465" r:id="rId10"/>
    <p:sldId id="2466" r:id="rId11"/>
    <p:sldId id="2467" r:id="rId12"/>
    <p:sldId id="2478" r:id="rId13"/>
    <p:sldId id="2479" r:id="rId14"/>
    <p:sldId id="2480" r:id="rId15"/>
    <p:sldId id="2481" r:id="rId16"/>
    <p:sldId id="2482" r:id="rId17"/>
    <p:sldId id="2483" r:id="rId18"/>
    <p:sldId id="2485" r:id="rId19"/>
    <p:sldId id="2486" r:id="rId20"/>
    <p:sldId id="2487" r:id="rId21"/>
    <p:sldId id="2488" r:id="rId22"/>
    <p:sldId id="2489" r:id="rId23"/>
    <p:sldId id="2490" r:id="rId24"/>
    <p:sldId id="2470" r:id="rId25"/>
    <p:sldId id="2468" r:id="rId26"/>
    <p:sldId id="2469" r:id="rId27"/>
    <p:sldId id="2471" r:id="rId28"/>
    <p:sldId id="2492" r:id="rId29"/>
    <p:sldId id="2491" r:id="rId30"/>
    <p:sldId id="2493" r:id="rId31"/>
    <p:sldId id="2494" r:id="rId32"/>
    <p:sldId id="2495" r:id="rId33"/>
    <p:sldId id="2496" r:id="rId34"/>
    <p:sldId id="2497" r:id="rId35"/>
    <p:sldId id="2498" r:id="rId36"/>
    <p:sldId id="2472" r:id="rId37"/>
    <p:sldId id="2499" r:id="rId38"/>
    <p:sldId id="2473" r:id="rId39"/>
    <p:sldId id="2474" r:id="rId40"/>
    <p:sldId id="2507" r:id="rId41"/>
    <p:sldId id="2508" r:id="rId42"/>
    <p:sldId id="2509" r:id="rId43"/>
    <p:sldId id="2475" r:id="rId44"/>
    <p:sldId id="2500" r:id="rId45"/>
    <p:sldId id="2501" r:id="rId46"/>
    <p:sldId id="2503" r:id="rId47"/>
    <p:sldId id="2504" r:id="rId48"/>
    <p:sldId id="2505" r:id="rId49"/>
    <p:sldId id="2506" r:id="rId50"/>
    <p:sldId id="247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C6B6"/>
    <a:srgbClr val="E3F749"/>
    <a:srgbClr val="1EA241"/>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6" d="100"/>
          <a:sy n="86" d="100"/>
        </p:scale>
        <p:origin x="562" y="67"/>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ata10.xml.rels><?xml version="1.0" encoding="UTF-8" standalone="yes"?>
<Relationships xmlns="http://schemas.openxmlformats.org/package/2006/relationships"><Relationship Id="rId1" Type="http://schemas.openxmlformats.org/officeDocument/2006/relationships/image" Target="../media/image15.png"/></Relationships>
</file>

<file path=ppt/diagrams/_rels/data11.xml.rels><?xml version="1.0" encoding="UTF-8" standalone="yes"?>
<Relationships xmlns="http://schemas.openxmlformats.org/package/2006/relationships"><Relationship Id="rId1" Type="http://schemas.openxmlformats.org/officeDocument/2006/relationships/image" Target="../media/image16.png"/></Relationships>
</file>

<file path=ppt/diagrams/_rels/data12.xml.rels><?xml version="1.0" encoding="UTF-8" standalone="yes"?>
<Relationships xmlns="http://schemas.openxmlformats.org/package/2006/relationships"><Relationship Id="rId1" Type="http://schemas.openxmlformats.org/officeDocument/2006/relationships/image" Target="../media/image17.png"/></Relationships>
</file>

<file path=ppt/diagrams/_rels/data13.xml.rels><?xml version="1.0" encoding="UTF-8" standalone="yes"?>
<Relationships xmlns="http://schemas.openxmlformats.org/package/2006/relationships"><Relationship Id="rId1" Type="http://schemas.openxmlformats.org/officeDocument/2006/relationships/image" Target="../media/image18.png"/></Relationships>
</file>

<file path=ppt/diagrams/_rels/data14.xml.rels><?xml version="1.0" encoding="UTF-8" standalone="yes"?>
<Relationships xmlns="http://schemas.openxmlformats.org/package/2006/relationships"><Relationship Id="rId1" Type="http://schemas.openxmlformats.org/officeDocument/2006/relationships/image" Target="../media/image19.png"/></Relationships>
</file>

<file path=ppt/diagrams/_rels/data15.xml.rels><?xml version="1.0" encoding="UTF-8" standalone="yes"?>
<Relationships xmlns="http://schemas.openxmlformats.org/package/2006/relationships"><Relationship Id="rId1" Type="http://schemas.openxmlformats.org/officeDocument/2006/relationships/image" Target="../media/image20.png"/></Relationships>
</file>

<file path=ppt/diagrams/_rels/data16.xml.rels><?xml version="1.0" encoding="UTF-8" standalone="yes"?>
<Relationships xmlns="http://schemas.openxmlformats.org/package/2006/relationships"><Relationship Id="rId1" Type="http://schemas.openxmlformats.org/officeDocument/2006/relationships/image" Target="../media/image21.png"/></Relationships>
</file>

<file path=ppt/diagrams/_rels/data17.xml.rels><?xml version="1.0" encoding="UTF-8" standalone="yes"?>
<Relationships xmlns="http://schemas.openxmlformats.org/package/2006/relationships"><Relationship Id="rId1" Type="http://schemas.openxmlformats.org/officeDocument/2006/relationships/image" Target="../media/image22.png"/></Relationships>
</file>

<file path=ppt/diagrams/_rels/data18.xml.rels><?xml version="1.0" encoding="UTF-8" standalone="yes"?>
<Relationships xmlns="http://schemas.openxmlformats.org/package/2006/relationships"><Relationship Id="rId1" Type="http://schemas.openxmlformats.org/officeDocument/2006/relationships/image" Target="../media/image23.png"/></Relationships>
</file>

<file path=ppt/diagrams/_rels/data19.xml.rels><?xml version="1.0" encoding="UTF-8" standalone="yes"?>
<Relationships xmlns="http://schemas.openxmlformats.org/package/2006/relationships"><Relationship Id="rId1" Type="http://schemas.openxmlformats.org/officeDocument/2006/relationships/image" Target="../media/image24.png"/></Relationships>
</file>

<file path=ppt/diagrams/_rels/data2.xml.rels><?xml version="1.0" encoding="UTF-8" standalone="yes"?>
<Relationships xmlns="http://schemas.openxmlformats.org/package/2006/relationships"><Relationship Id="rId1" Type="http://schemas.openxmlformats.org/officeDocument/2006/relationships/image" Target="../media/image4.png"/></Relationships>
</file>

<file path=ppt/diagrams/_rels/data20.xml.rels><?xml version="1.0" encoding="UTF-8" standalone="yes"?>
<Relationships xmlns="http://schemas.openxmlformats.org/package/2006/relationships"><Relationship Id="rId1" Type="http://schemas.openxmlformats.org/officeDocument/2006/relationships/image" Target="../media/image25.png"/></Relationships>
</file>

<file path=ppt/diagrams/_rels/data21.xml.rels><?xml version="1.0" encoding="UTF-8" standalone="yes"?>
<Relationships xmlns="http://schemas.openxmlformats.org/package/2006/relationships"><Relationship Id="rId1" Type="http://schemas.openxmlformats.org/officeDocument/2006/relationships/image" Target="../media/image26.png"/></Relationships>
</file>

<file path=ppt/diagrams/_rels/data22.xml.rels><?xml version="1.0" encoding="UTF-8" standalone="yes"?>
<Relationships xmlns="http://schemas.openxmlformats.org/package/2006/relationships"><Relationship Id="rId2" Type="http://schemas.openxmlformats.org/officeDocument/2006/relationships/hyperlink" Target="../DeploymentDiagram.png" TargetMode="External"/><Relationship Id="rId1" Type="http://schemas.openxmlformats.org/officeDocument/2006/relationships/image" Target="../media/image26.png"/></Relationships>
</file>

<file path=ppt/diagrams/_rels/data23.xml.rels><?xml version="1.0" encoding="UTF-8" standalone="yes"?>
<Relationships xmlns="http://schemas.openxmlformats.org/package/2006/relationships"><Relationship Id="rId1" Type="http://schemas.openxmlformats.org/officeDocument/2006/relationships/image" Target="../media/image27.png"/></Relationships>
</file>

<file path=ppt/diagrams/_rels/data24.xml.rels><?xml version="1.0" encoding="UTF-8" standalone="yes"?>
<Relationships xmlns="http://schemas.openxmlformats.org/package/2006/relationships"><Relationship Id="rId2" Type="http://schemas.openxmlformats.org/officeDocument/2006/relationships/hyperlink" Target="../graphviz.svg" TargetMode="External"/><Relationship Id="rId1" Type="http://schemas.openxmlformats.org/officeDocument/2006/relationships/image" Target="../media/image28.png"/></Relationships>
</file>

<file path=ppt/diagrams/_rels/data25.xml.rels><?xml version="1.0" encoding="UTF-8" standalone="yes"?>
<Relationships xmlns="http://schemas.openxmlformats.org/package/2006/relationships"><Relationship Id="rId2" Type="http://schemas.openxmlformats.org/officeDocument/2006/relationships/hyperlink" Target="../DeploymentDiagram.png" TargetMode="External"/><Relationship Id="rId1" Type="http://schemas.openxmlformats.org/officeDocument/2006/relationships/image" Target="../media/image29.png"/></Relationships>
</file>

<file path=ppt/diagrams/_rels/data26.xml.rels><?xml version="1.0" encoding="UTF-8" standalone="yes"?>
<Relationships xmlns="http://schemas.openxmlformats.org/package/2006/relationships"><Relationship Id="rId2" Type="http://schemas.openxmlformats.org/officeDocument/2006/relationships/hyperlink" Target="../DeploymentDiagram.png" TargetMode="External"/><Relationship Id="rId1" Type="http://schemas.openxmlformats.org/officeDocument/2006/relationships/image" Target="../media/image30.png"/></Relationships>
</file>

<file path=ppt/diagrams/_rels/data27.xml.rels><?xml version="1.0" encoding="UTF-8" standalone="yes"?>
<Relationships xmlns="http://schemas.openxmlformats.org/package/2006/relationships"><Relationship Id="rId2" Type="http://schemas.openxmlformats.org/officeDocument/2006/relationships/hyperlink" Target="../DeploymentDiagram.png" TargetMode="External"/><Relationship Id="rId1" Type="http://schemas.openxmlformats.org/officeDocument/2006/relationships/image" Target="../media/image31.png"/></Relationships>
</file>

<file path=ppt/diagrams/_rels/data28.xml.rels><?xml version="1.0" encoding="UTF-8" standalone="yes"?>
<Relationships xmlns="http://schemas.openxmlformats.org/package/2006/relationships"><Relationship Id="rId2" Type="http://schemas.openxmlformats.org/officeDocument/2006/relationships/hyperlink" Target="../DeploymentDiagram.png" TargetMode="External"/><Relationship Id="rId1" Type="http://schemas.openxmlformats.org/officeDocument/2006/relationships/image" Target="../media/image32.png"/></Relationships>
</file>

<file path=ppt/diagrams/_rels/data29.xml.rels><?xml version="1.0" encoding="UTF-8" standalone="yes"?>
<Relationships xmlns="http://schemas.openxmlformats.org/package/2006/relationships"><Relationship Id="rId2" Type="http://schemas.openxmlformats.org/officeDocument/2006/relationships/hyperlink" Target="../DeploymentDiagram.png" TargetMode="External"/><Relationship Id="rId1" Type="http://schemas.openxmlformats.org/officeDocument/2006/relationships/image" Target="../media/image33.png"/></Relationships>
</file>

<file path=ppt/diagrams/_rels/data3.xml.rels><?xml version="1.0" encoding="UTF-8" standalone="yes"?>
<Relationships xmlns="http://schemas.openxmlformats.org/package/2006/relationships"><Relationship Id="rId1" Type="http://schemas.openxmlformats.org/officeDocument/2006/relationships/image" Target="../media/image5.png"/></Relationships>
</file>

<file path=ppt/diagrams/_rels/data30.xml.rels><?xml version="1.0" encoding="UTF-8" standalone="yes"?>
<Relationships xmlns="http://schemas.openxmlformats.org/package/2006/relationships"><Relationship Id="rId2" Type="http://schemas.openxmlformats.org/officeDocument/2006/relationships/hyperlink" Target="../DeploymentDiagram.png" TargetMode="External"/><Relationship Id="rId1" Type="http://schemas.openxmlformats.org/officeDocument/2006/relationships/image" Target="../media/image34.png"/></Relationships>
</file>

<file path=ppt/diagrams/_rels/data31.xml.rels><?xml version="1.0" encoding="UTF-8" standalone="yes"?>
<Relationships xmlns="http://schemas.openxmlformats.org/package/2006/relationships"><Relationship Id="rId2" Type="http://schemas.openxmlformats.org/officeDocument/2006/relationships/hyperlink" Target="../CommunicationDiagramSimpleUser.png" TargetMode="External"/><Relationship Id="rId1" Type="http://schemas.openxmlformats.org/officeDocument/2006/relationships/image" Target="../media/image35.png"/></Relationships>
</file>

<file path=ppt/diagrams/_rels/data32.xml.rels><?xml version="1.0" encoding="UTF-8" standalone="yes"?>
<Relationships xmlns="http://schemas.openxmlformats.org/package/2006/relationships"><Relationship Id="rId2" Type="http://schemas.openxmlformats.org/officeDocument/2006/relationships/hyperlink" Target="../CommunicationDiagramSimpleUser.png" TargetMode="External"/><Relationship Id="rId1" Type="http://schemas.openxmlformats.org/officeDocument/2006/relationships/image" Target="../media/image36.png"/></Relationships>
</file>

<file path=ppt/diagrams/_rels/data33.xml.rels><?xml version="1.0" encoding="UTF-8" standalone="yes"?>
<Relationships xmlns="http://schemas.openxmlformats.org/package/2006/relationships"><Relationship Id="rId2" Type="http://schemas.openxmlformats.org/officeDocument/2006/relationships/hyperlink" Target="../CommunicationDiagramSimpleUser.png" TargetMode="External"/><Relationship Id="rId1" Type="http://schemas.openxmlformats.org/officeDocument/2006/relationships/image" Target="../media/image37.png"/></Relationships>
</file>

<file path=ppt/diagrams/_rels/data34.xml.rels><?xml version="1.0" encoding="UTF-8" standalone="yes"?>
<Relationships xmlns="http://schemas.openxmlformats.org/package/2006/relationships"><Relationship Id="rId2" Type="http://schemas.openxmlformats.org/officeDocument/2006/relationships/hyperlink" Target="../CommunicationDiagramSimpleUser.png" TargetMode="External"/><Relationship Id="rId1" Type="http://schemas.openxmlformats.org/officeDocument/2006/relationships/image" Target="../media/image38.png"/></Relationships>
</file>

<file path=ppt/diagrams/_rels/data35.xml.rels><?xml version="1.0" encoding="UTF-8" standalone="yes"?>
<Relationships xmlns="http://schemas.openxmlformats.org/package/2006/relationships"><Relationship Id="rId2" Type="http://schemas.openxmlformats.org/officeDocument/2006/relationships/hyperlink" Target="../CommunicationDiagramSimpleUser.png" TargetMode="External"/><Relationship Id="rId1" Type="http://schemas.openxmlformats.org/officeDocument/2006/relationships/image" Target="../media/image39.png"/></Relationships>
</file>

<file path=ppt/diagrams/_rels/data36.xml.rels><?xml version="1.0" encoding="UTF-8" standalone="yes"?>
<Relationships xmlns="http://schemas.openxmlformats.org/package/2006/relationships"><Relationship Id="rId1" Type="http://schemas.openxmlformats.org/officeDocument/2006/relationships/image" Target="../media/image57.png"/></Relationships>
</file>

<file path=ppt/diagrams/_rels/data4.xml.rels><?xml version="1.0" encoding="UTF-8" standalone="yes"?>
<Relationships xmlns="http://schemas.openxmlformats.org/package/2006/relationships"><Relationship Id="rId1" Type="http://schemas.openxmlformats.org/officeDocument/2006/relationships/image" Target="../media/image6.png"/></Relationships>
</file>

<file path=ppt/diagrams/_rels/data5.xml.rels><?xml version="1.0" encoding="UTF-8" standalone="yes"?>
<Relationships xmlns="http://schemas.openxmlformats.org/package/2006/relationships"><Relationship Id="rId1" Type="http://schemas.openxmlformats.org/officeDocument/2006/relationships/image" Target="../media/image7.png"/></Relationships>
</file>

<file path=ppt/diagrams/_rels/data6.xml.rels><?xml version="1.0" encoding="UTF-8" standalone="yes"?>
<Relationships xmlns="http://schemas.openxmlformats.org/package/2006/relationships"><Relationship Id="rId1" Type="http://schemas.openxmlformats.org/officeDocument/2006/relationships/image" Target="../media/image8.png"/></Relationships>
</file>

<file path=ppt/diagrams/_rels/data7.xml.rels><?xml version="1.0" encoding="UTF-8" standalone="yes"?>
<Relationships xmlns="http://schemas.openxmlformats.org/package/2006/relationships"><Relationship Id="rId1" Type="http://schemas.openxmlformats.org/officeDocument/2006/relationships/image" Target="../media/image9.png"/></Relationships>
</file>

<file path=ppt/diagrams/_rels/data8.xml.rels><?xml version="1.0" encoding="UTF-8" standalone="yes"?>
<Relationships xmlns="http://schemas.openxmlformats.org/package/2006/relationships"><Relationship Id="rId1" Type="http://schemas.openxmlformats.org/officeDocument/2006/relationships/image" Target="../media/image10.png"/></Relationships>
</file>

<file path=ppt/diagrams/_rels/data9.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30.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34.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35.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57.png"/></Relationships>
</file>

<file path=ppt/diagrams/_rels/drawing4.xml.rels><?xml version="1.0" encoding="UTF-8" standalone="yes"?>
<Relationships xmlns="http://schemas.openxmlformats.org/package/2006/relationships"><Relationship Id="rId1" Type="http://schemas.openxmlformats.org/officeDocument/2006/relationships/image" Target="../media/image6.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png"/></Relationships>
</file>

<file path=ppt/diagrams/_rels/drawing6.xml.rels><?xml version="1.0" encoding="UTF-8" standalone="yes"?>
<Relationships xmlns="http://schemas.openxmlformats.org/package/2006/relationships"><Relationship Id="rId1" Type="http://schemas.openxmlformats.org/officeDocument/2006/relationships/image" Target="../media/image8.png"/></Relationships>
</file>

<file path=ppt/diagrams/_rels/drawing7.xml.rels><?xml version="1.0" encoding="UTF-8" standalone="yes"?>
<Relationships xmlns="http://schemas.openxmlformats.org/package/2006/relationships"><Relationship Id="rId1" Type="http://schemas.openxmlformats.org/officeDocument/2006/relationships/image" Target="../media/image9.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CA3897-04A2-4C2B-9219-AC3BB012E500}" type="doc">
      <dgm:prSet loTypeId="urn:microsoft.com/office/officeart/2009/3/layout/FramedTextPicture" loCatId="picture" qsTypeId="urn:microsoft.com/office/officeart/2005/8/quickstyle/simple1" qsCatId="simple" csTypeId="urn:microsoft.com/office/officeart/2005/8/colors/accent1_2" csCatId="accent1" phldr="1"/>
      <dgm:spPr/>
    </dgm:pt>
    <dgm:pt modelId="{0607FCD3-C86B-4095-A614-4D8EA47420AE}">
      <dgm:prSet phldrT="[Text]" custT="1"/>
      <dgm:spPr/>
      <dgm:t>
        <a:bodyPr/>
        <a:lstStyle/>
        <a:p>
          <a:r>
            <a:rPr lang="en-US" sz="1400" dirty="0"/>
            <a:t>Object Oriented Programming</a:t>
          </a:r>
          <a:endParaRPr lang="ro-RO" sz="1400" dirty="0"/>
        </a:p>
      </dgm:t>
    </dgm:pt>
    <dgm:pt modelId="{5436ADD6-521B-44BA-B9E3-FFF484572ED5}" type="parTrans" cxnId="{D7BD2E64-5703-4B9C-A430-2DE32FC230F1}">
      <dgm:prSet/>
      <dgm:spPr/>
      <dgm:t>
        <a:bodyPr/>
        <a:lstStyle/>
        <a:p>
          <a:endParaRPr lang="ro-RO"/>
        </a:p>
      </dgm:t>
    </dgm:pt>
    <dgm:pt modelId="{8ABE4B17-9915-4532-A532-9C383A7496D5}" type="sibTrans" cxnId="{D7BD2E64-5703-4B9C-A430-2DE32FC230F1}">
      <dgm:prSet/>
      <dgm:spPr/>
      <dgm:t>
        <a:bodyPr/>
        <a:lstStyle/>
        <a:p>
          <a:endParaRPr lang="ro-RO"/>
        </a:p>
      </dgm:t>
    </dgm:pt>
    <dgm:pt modelId="{6F071D0D-C385-4E08-B232-6FC27AB24521}" type="pres">
      <dgm:prSet presAssocID="{35CA3897-04A2-4C2B-9219-AC3BB012E500}" presName="Name0" presStyleCnt="0">
        <dgm:presLayoutVars>
          <dgm:chMax/>
          <dgm:chPref/>
          <dgm:dir/>
        </dgm:presLayoutVars>
      </dgm:prSet>
      <dgm:spPr/>
    </dgm:pt>
    <dgm:pt modelId="{0E6C5497-C2AA-4C93-8E65-A9C914056120}" type="pres">
      <dgm:prSet presAssocID="{0607FCD3-C86B-4095-A614-4D8EA47420AE}" presName="composite" presStyleCnt="0">
        <dgm:presLayoutVars>
          <dgm:chMax/>
          <dgm:chPref/>
        </dgm:presLayoutVars>
      </dgm:prSet>
      <dgm:spPr/>
    </dgm:pt>
    <dgm:pt modelId="{ABECC60D-BD2D-4254-B5FF-3BFC7F64D496}" type="pres">
      <dgm:prSet presAssocID="{0607FCD3-C86B-4095-A614-4D8EA47420AE}" presName="Image" presStyleLbl="bgImgPlace1" presStyleIdx="0" presStyleCnt="1" custScaleX="150696" custScaleY="155549" custLinFactNeighborX="1540" custLinFactNeighborY="2427"/>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extLst>
        <a:ext uri="{E40237B7-FDA0-4F09-8148-C483321AD2D9}">
          <dgm14:cNvPr xmlns:dgm14="http://schemas.microsoft.com/office/drawing/2010/diagram" id="0" name="" descr="The Four Pillars of Object Oriented Programming">
            <a:extLst>
              <a:ext uri="{FF2B5EF4-FFF2-40B4-BE49-F238E27FC236}">
                <a16:creationId xmlns:a16="http://schemas.microsoft.com/office/drawing/2014/main" id="{35F553C0-38FF-A3A3-3CBB-A6D70DE61480}"/>
              </a:ext>
            </a:extLst>
          </dgm14:cNvPr>
        </a:ext>
      </dgm:extLst>
    </dgm:pt>
    <dgm:pt modelId="{A4837F2B-B519-40A5-BB06-B0E660F3C065}" type="pres">
      <dgm:prSet presAssocID="{0607FCD3-C86B-4095-A614-4D8EA47420AE}" presName="ParentText" presStyleLbl="revTx" presStyleIdx="0" presStyleCnt="1" custScaleX="78746" custScaleY="71997" custLinFactNeighborX="-15253" custLinFactNeighborY="-17745">
        <dgm:presLayoutVars>
          <dgm:chMax val="0"/>
          <dgm:chPref val="0"/>
          <dgm:bulletEnabled val="1"/>
        </dgm:presLayoutVars>
      </dgm:prSet>
      <dgm:spPr/>
    </dgm:pt>
    <dgm:pt modelId="{B67A432A-E0C1-4E08-89F6-3EABEFF2B796}" type="pres">
      <dgm:prSet presAssocID="{0607FCD3-C86B-4095-A614-4D8EA47420AE}" presName="tlFrame" presStyleLbl="node1" presStyleIdx="0" presStyleCnt="4"/>
      <dgm:spPr/>
    </dgm:pt>
    <dgm:pt modelId="{EDB4E0A8-0210-4723-86EA-AC78E5000358}" type="pres">
      <dgm:prSet presAssocID="{0607FCD3-C86B-4095-A614-4D8EA47420AE}" presName="trFrame" presStyleLbl="node1" presStyleIdx="1" presStyleCnt="4" custLinFactX="-25038" custLinFactNeighborX="-100000" custLinFactNeighborY="3968"/>
      <dgm:spPr/>
    </dgm:pt>
    <dgm:pt modelId="{72B73565-F809-4C3E-B3EA-3C97BEA154E5}" type="pres">
      <dgm:prSet presAssocID="{0607FCD3-C86B-4095-A614-4D8EA47420AE}" presName="blFrame" presStyleLbl="node1" presStyleIdx="2" presStyleCnt="4" custLinFactNeighborX="3969" custLinFactNeighborY="-93189"/>
      <dgm:spPr/>
    </dgm:pt>
    <dgm:pt modelId="{A981C373-14C9-4978-9AF5-A082B72092F1}" type="pres">
      <dgm:prSet presAssocID="{0607FCD3-C86B-4095-A614-4D8EA47420AE}" presName="brFrame" presStyleLbl="node1" presStyleIdx="3" presStyleCnt="4" custLinFactX="-17099" custLinFactNeighborX="-100000" custLinFactNeighborY="-93189"/>
      <dgm:spPr/>
    </dgm:pt>
  </dgm:ptLst>
  <dgm:cxnLst>
    <dgm:cxn modelId="{74187D2B-3F10-41A8-8C66-426C077FE3F2}" type="presOf" srcId="{0607FCD3-C86B-4095-A614-4D8EA47420AE}" destId="{A4837F2B-B519-40A5-BB06-B0E660F3C065}" srcOrd="0" destOrd="0" presId="urn:microsoft.com/office/officeart/2009/3/layout/FramedTextPicture"/>
    <dgm:cxn modelId="{D7BD2E64-5703-4B9C-A430-2DE32FC230F1}" srcId="{35CA3897-04A2-4C2B-9219-AC3BB012E500}" destId="{0607FCD3-C86B-4095-A614-4D8EA47420AE}" srcOrd="0" destOrd="0" parTransId="{5436ADD6-521B-44BA-B9E3-FFF484572ED5}" sibTransId="{8ABE4B17-9915-4532-A532-9C383A7496D5}"/>
    <dgm:cxn modelId="{7215CBB0-963D-4D0F-94D6-A58A714A49C6}" type="presOf" srcId="{35CA3897-04A2-4C2B-9219-AC3BB012E500}" destId="{6F071D0D-C385-4E08-B232-6FC27AB24521}" srcOrd="0" destOrd="0" presId="urn:microsoft.com/office/officeart/2009/3/layout/FramedTextPicture"/>
    <dgm:cxn modelId="{C1A0BEE1-EE6F-4745-B0B9-BBED79A53B8C}" type="presParOf" srcId="{6F071D0D-C385-4E08-B232-6FC27AB24521}" destId="{0E6C5497-C2AA-4C93-8E65-A9C914056120}" srcOrd="0" destOrd="0" presId="urn:microsoft.com/office/officeart/2009/3/layout/FramedTextPicture"/>
    <dgm:cxn modelId="{1241C012-0160-403A-A744-BCC5C4D728E2}" type="presParOf" srcId="{0E6C5497-C2AA-4C93-8E65-A9C914056120}" destId="{ABECC60D-BD2D-4254-B5FF-3BFC7F64D496}" srcOrd="0" destOrd="0" presId="urn:microsoft.com/office/officeart/2009/3/layout/FramedTextPicture"/>
    <dgm:cxn modelId="{C90E29FF-C2DB-4B8D-96CB-FAE087F09036}" type="presParOf" srcId="{0E6C5497-C2AA-4C93-8E65-A9C914056120}" destId="{A4837F2B-B519-40A5-BB06-B0E660F3C065}" srcOrd="1" destOrd="0" presId="urn:microsoft.com/office/officeart/2009/3/layout/FramedTextPicture"/>
    <dgm:cxn modelId="{54E4FFBC-3A52-46E9-86F8-EC6DCC3CFA92}" type="presParOf" srcId="{0E6C5497-C2AA-4C93-8E65-A9C914056120}" destId="{B67A432A-E0C1-4E08-89F6-3EABEFF2B796}" srcOrd="2" destOrd="0" presId="urn:microsoft.com/office/officeart/2009/3/layout/FramedTextPicture"/>
    <dgm:cxn modelId="{AADE6F49-85DB-4558-9ED9-3A8563B7E2B9}" type="presParOf" srcId="{0E6C5497-C2AA-4C93-8E65-A9C914056120}" destId="{EDB4E0A8-0210-4723-86EA-AC78E5000358}" srcOrd="3" destOrd="0" presId="urn:microsoft.com/office/officeart/2009/3/layout/FramedTextPicture"/>
    <dgm:cxn modelId="{C9FF11D9-0A71-4DC9-939B-84BBF1BF3050}" type="presParOf" srcId="{0E6C5497-C2AA-4C93-8E65-A9C914056120}" destId="{72B73565-F809-4C3E-B3EA-3C97BEA154E5}" srcOrd="4" destOrd="0" presId="urn:microsoft.com/office/officeart/2009/3/layout/FramedTextPicture"/>
    <dgm:cxn modelId="{B8A4587F-6557-4514-8F60-372D6917286C}" type="presParOf" srcId="{0E6C5497-C2AA-4C93-8E65-A9C914056120}" destId="{A981C373-14C9-4978-9AF5-A082B72092F1}"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Activity diagram</a:t>
          </a:r>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l="27693" r="27693"/>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4609" custScaleY="80102" custLinFactNeighborX="-24158" custLinFactNeighborY="64"/>
      <dgm:spPr/>
    </dgm:pt>
    <dgm:pt modelId="{589314A3-4E75-4844-8527-F0640B4BB514}" type="pres">
      <dgm:prSet presAssocID="{E9D85014-9727-480B-ADAA-517B28C7811B}" presName="text_1" presStyleLbl="node1" presStyleIdx="0" presStyleCnt="0" custScaleX="128213" custScaleY="29059" custLinFactNeighborX="13289" custLinFactNeighborY="33662">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Activity diagram</a:t>
          </a:r>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4680" r="14680"/>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4609" custScaleY="80102" custLinFactNeighborX="-24158" custLinFactNeighborY="64"/>
      <dgm:spPr/>
    </dgm:pt>
    <dgm:pt modelId="{589314A3-4E75-4844-8527-F0640B4BB514}" type="pres">
      <dgm:prSet presAssocID="{E9D85014-9727-480B-ADAA-517B28C7811B}" presName="text_1" presStyleLbl="node1" presStyleIdx="0" presStyleCnt="0" custScaleX="128213" custScaleY="29059" custLinFactNeighborX="13289" custLinFactNeighborY="33662">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Activity diagram</a:t>
          </a:r>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l="8301" r="8301"/>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4609" custScaleY="80102" custLinFactNeighborX="-24158" custLinFactNeighborY="64"/>
      <dgm:spPr/>
    </dgm:pt>
    <dgm:pt modelId="{589314A3-4E75-4844-8527-F0640B4BB514}" type="pres">
      <dgm:prSet presAssocID="{E9D85014-9727-480B-ADAA-517B28C7811B}" presName="text_1" presStyleLbl="node1" presStyleIdx="0" presStyleCnt="0" custScaleX="128213" custScaleY="29059" custLinFactNeighborX="13289" custLinFactNeighborY="33662">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Activity diagram</a:t>
          </a:r>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13058" b="13058"/>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4609" custScaleY="80102" custLinFactNeighborX="-24158" custLinFactNeighborY="64"/>
      <dgm:spPr/>
    </dgm:pt>
    <dgm:pt modelId="{589314A3-4E75-4844-8527-F0640B4BB514}" type="pres">
      <dgm:prSet presAssocID="{E9D85014-9727-480B-ADAA-517B28C7811B}" presName="text_1" presStyleLbl="node1" presStyleIdx="0" presStyleCnt="0" custScaleX="128213" custScaleY="29059" custLinFactNeighborX="13289" custLinFactNeighborY="33662">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Activity diagram</a:t>
          </a:r>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3622" r="13622"/>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4609" custScaleY="80102" custLinFactNeighborX="-24158" custLinFactNeighborY="64"/>
      <dgm:spPr/>
    </dgm:pt>
    <dgm:pt modelId="{589314A3-4E75-4844-8527-F0640B4BB514}" type="pres">
      <dgm:prSet presAssocID="{E9D85014-9727-480B-ADAA-517B28C7811B}" presName="text_1" presStyleLbl="node1" presStyleIdx="0" presStyleCnt="0" custScaleX="128213" custScaleY="29059" custLinFactNeighborX="13289" custLinFactNeighborY="33662">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Activity diagram</a:t>
          </a:r>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l="6746" r="6746"/>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4609" custScaleY="80102" custLinFactNeighborX="-24158" custLinFactNeighborY="64"/>
      <dgm:spPr/>
    </dgm:pt>
    <dgm:pt modelId="{589314A3-4E75-4844-8527-F0640B4BB514}" type="pres">
      <dgm:prSet presAssocID="{E9D85014-9727-480B-ADAA-517B28C7811B}" presName="text_1" presStyleLbl="node1" presStyleIdx="0" presStyleCnt="0" custScaleX="128213" custScaleY="29059" custLinFactNeighborX="13289" custLinFactNeighborY="33662">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Activity diagram</a:t>
          </a:r>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l="21953" r="21953"/>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4609" custScaleY="80102" custLinFactNeighborX="-24158" custLinFactNeighborY="64"/>
      <dgm:spPr/>
    </dgm:pt>
    <dgm:pt modelId="{589314A3-4E75-4844-8527-F0640B4BB514}" type="pres">
      <dgm:prSet presAssocID="{E9D85014-9727-480B-ADAA-517B28C7811B}" presName="text_1" presStyleLbl="node1" presStyleIdx="0" presStyleCnt="0" custScaleX="128213" custScaleY="29059" custLinFactNeighborX="13289" custLinFactNeighborY="33662">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Activity diagram</a:t>
          </a:r>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l="9770" r="9770"/>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4609" custScaleY="80102" custLinFactNeighborX="-24158" custLinFactNeighborY="64"/>
      <dgm:spPr/>
    </dgm:pt>
    <dgm:pt modelId="{589314A3-4E75-4844-8527-F0640B4BB514}" type="pres">
      <dgm:prSet presAssocID="{E9D85014-9727-480B-ADAA-517B28C7811B}" presName="text_1" presStyleLbl="node1" presStyleIdx="0" presStyleCnt="0" custScaleX="128213" custScaleY="29059" custLinFactNeighborX="13289" custLinFactNeighborY="33662">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Activity diagram</a:t>
          </a:r>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l="18205" r="18205"/>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4609" custScaleY="80102" custLinFactNeighborX="-24158" custLinFactNeighborY="64"/>
      <dgm:spPr/>
    </dgm:pt>
    <dgm:pt modelId="{589314A3-4E75-4844-8527-F0640B4BB514}" type="pres">
      <dgm:prSet presAssocID="{E9D85014-9727-480B-ADAA-517B28C7811B}" presName="text_1" presStyleLbl="node1" presStyleIdx="0" presStyleCnt="0" custScaleX="128213" custScaleY="29059" custLinFactNeighborX="13289" custLinFactNeighborY="33662">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Activity diagram</a:t>
          </a:r>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13058" b="13058"/>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4609" custScaleY="80102" custLinFactNeighborX="-24158" custLinFactNeighborY="64"/>
      <dgm:spPr/>
    </dgm:pt>
    <dgm:pt modelId="{589314A3-4E75-4844-8527-F0640B4BB514}" type="pres">
      <dgm:prSet presAssocID="{E9D85014-9727-480B-ADAA-517B28C7811B}" presName="text_1" presStyleLbl="node1" presStyleIdx="0" presStyleCnt="0" custScaleX="128213" custScaleY="29059" custLinFactNeighborX="13289" custLinFactNeighborY="33662">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02F658-8D8F-459D-B787-B24504930EE3}" type="doc">
      <dgm:prSet loTypeId="urn:microsoft.com/office/officeart/2009/3/layout/FramedTextPicture" loCatId="picture" qsTypeId="urn:microsoft.com/office/officeart/2005/8/quickstyle/simple1" qsCatId="simple" csTypeId="urn:microsoft.com/office/officeart/2005/8/colors/accent1_2" csCatId="accent1" phldr="1"/>
      <dgm:spPr/>
    </dgm:pt>
    <dgm:pt modelId="{DDEF964A-1031-4C20-9DB8-5B5D01CDBA8A}">
      <dgm:prSet phldrT="[Text]" custT="1"/>
      <dgm:spPr/>
      <dgm:t>
        <a:bodyPr/>
        <a:lstStyle/>
        <a:p>
          <a:r>
            <a:rPr lang="en-US" sz="1400" dirty="0"/>
            <a:t>Databases</a:t>
          </a:r>
        </a:p>
      </dgm:t>
    </dgm:pt>
    <dgm:pt modelId="{877E87B9-0BA6-47C8-9E37-46390265FBF0}" type="parTrans" cxnId="{2E2F6581-DBDA-4294-9C15-FFB9BF199FAF}">
      <dgm:prSet/>
      <dgm:spPr/>
      <dgm:t>
        <a:bodyPr/>
        <a:lstStyle/>
        <a:p>
          <a:endParaRPr lang="ro-RO"/>
        </a:p>
      </dgm:t>
    </dgm:pt>
    <dgm:pt modelId="{5D437FD0-4392-4387-B4AB-1E9606F3415C}" type="sibTrans" cxnId="{2E2F6581-DBDA-4294-9C15-FFB9BF199FAF}">
      <dgm:prSet/>
      <dgm:spPr/>
      <dgm:t>
        <a:bodyPr/>
        <a:lstStyle/>
        <a:p>
          <a:endParaRPr lang="ro-RO"/>
        </a:p>
      </dgm:t>
    </dgm:pt>
    <dgm:pt modelId="{D3C4D910-CC1D-4C92-8214-32FE301505FF}" type="pres">
      <dgm:prSet presAssocID="{EE02F658-8D8F-459D-B787-B24504930EE3}" presName="Name0" presStyleCnt="0">
        <dgm:presLayoutVars>
          <dgm:chMax/>
          <dgm:chPref/>
          <dgm:dir/>
        </dgm:presLayoutVars>
      </dgm:prSet>
      <dgm:spPr/>
    </dgm:pt>
    <dgm:pt modelId="{9C7F0F3F-D554-48F6-88A7-A2F75E78D5A3}" type="pres">
      <dgm:prSet presAssocID="{DDEF964A-1031-4C20-9DB8-5B5D01CDBA8A}" presName="composite" presStyleCnt="0">
        <dgm:presLayoutVars>
          <dgm:chMax/>
          <dgm:chPref/>
        </dgm:presLayoutVars>
      </dgm:prSet>
      <dgm:spPr/>
    </dgm:pt>
    <dgm:pt modelId="{DC5E27FF-F8E2-4BCC-B631-07AFC40B9D90}" type="pres">
      <dgm:prSet presAssocID="{DDEF964A-1031-4C20-9DB8-5B5D01CDBA8A}" presName="Image" presStyleLbl="bgImgPlace1" presStyleIdx="0" presStyleCnt="1" custScaleX="154280" custScaleY="150787"/>
      <dgm:spPr>
        <a:blipFill>
          <a:blip xmlns:r="http://schemas.openxmlformats.org/officeDocument/2006/relationships" r:embed="rId1"/>
          <a:srcRect/>
          <a:stretch>
            <a:fillRect l="-14000" r="-14000"/>
          </a:stretch>
        </a:blipFill>
      </dgm:spPr>
    </dgm:pt>
    <dgm:pt modelId="{84DB3E21-E6C0-466B-AFD8-88C24DF1BEED}" type="pres">
      <dgm:prSet presAssocID="{DDEF964A-1031-4C20-9DB8-5B5D01CDBA8A}" presName="ParentText" presStyleLbl="revTx" presStyleIdx="0" presStyleCnt="1">
        <dgm:presLayoutVars>
          <dgm:chMax val="0"/>
          <dgm:chPref val="0"/>
          <dgm:bulletEnabled val="1"/>
        </dgm:presLayoutVars>
      </dgm:prSet>
      <dgm:spPr/>
    </dgm:pt>
    <dgm:pt modelId="{47C5D84D-CE6D-4A48-B353-7BCF81E952D7}" type="pres">
      <dgm:prSet presAssocID="{DDEF964A-1031-4C20-9DB8-5B5D01CDBA8A}" presName="tlFrame" presStyleLbl="node1" presStyleIdx="0" presStyleCnt="4"/>
      <dgm:spPr/>
    </dgm:pt>
    <dgm:pt modelId="{6B1AB21D-00BE-4D48-BC75-8C873114EC2C}" type="pres">
      <dgm:prSet presAssocID="{DDEF964A-1031-4C20-9DB8-5B5D01CDBA8A}" presName="trFrame" presStyleLbl="node1" presStyleIdx="1" presStyleCnt="4"/>
      <dgm:spPr/>
    </dgm:pt>
    <dgm:pt modelId="{9AE217F6-96EA-4631-B617-45FEB0DEFFD4}" type="pres">
      <dgm:prSet presAssocID="{DDEF964A-1031-4C20-9DB8-5B5D01CDBA8A}" presName="blFrame" presStyleLbl="node1" presStyleIdx="2" presStyleCnt="4"/>
      <dgm:spPr/>
    </dgm:pt>
    <dgm:pt modelId="{018BB686-E3E4-4FCB-A87F-ACD82EB9FC10}" type="pres">
      <dgm:prSet presAssocID="{DDEF964A-1031-4C20-9DB8-5B5D01CDBA8A}" presName="brFrame" presStyleLbl="node1" presStyleIdx="3" presStyleCnt="4"/>
      <dgm:spPr/>
    </dgm:pt>
  </dgm:ptLst>
  <dgm:cxnLst>
    <dgm:cxn modelId="{B2EEEA71-421D-432A-A5A9-5E64CF526E2B}" type="presOf" srcId="{DDEF964A-1031-4C20-9DB8-5B5D01CDBA8A}" destId="{84DB3E21-E6C0-466B-AFD8-88C24DF1BEED}" srcOrd="0" destOrd="0" presId="urn:microsoft.com/office/officeart/2009/3/layout/FramedTextPicture"/>
    <dgm:cxn modelId="{2E2F6581-DBDA-4294-9C15-FFB9BF199FAF}" srcId="{EE02F658-8D8F-459D-B787-B24504930EE3}" destId="{DDEF964A-1031-4C20-9DB8-5B5D01CDBA8A}" srcOrd="0" destOrd="0" parTransId="{877E87B9-0BA6-47C8-9E37-46390265FBF0}" sibTransId="{5D437FD0-4392-4387-B4AB-1E9606F3415C}"/>
    <dgm:cxn modelId="{4830C5CA-CBFB-4BEF-AEE9-BBF71A32D26E}" type="presOf" srcId="{EE02F658-8D8F-459D-B787-B24504930EE3}" destId="{D3C4D910-CC1D-4C92-8214-32FE301505FF}" srcOrd="0" destOrd="0" presId="urn:microsoft.com/office/officeart/2009/3/layout/FramedTextPicture"/>
    <dgm:cxn modelId="{AA4EDC5F-0593-407A-9690-10702B5ED12E}" type="presParOf" srcId="{D3C4D910-CC1D-4C92-8214-32FE301505FF}" destId="{9C7F0F3F-D554-48F6-88A7-A2F75E78D5A3}" srcOrd="0" destOrd="0" presId="urn:microsoft.com/office/officeart/2009/3/layout/FramedTextPicture"/>
    <dgm:cxn modelId="{20B44453-8FE2-42E4-AB92-52C84B693946}" type="presParOf" srcId="{9C7F0F3F-D554-48F6-88A7-A2F75E78D5A3}" destId="{DC5E27FF-F8E2-4BCC-B631-07AFC40B9D90}" srcOrd="0" destOrd="0" presId="urn:microsoft.com/office/officeart/2009/3/layout/FramedTextPicture"/>
    <dgm:cxn modelId="{F578F4FC-056B-47BF-8A35-475D3DB8C5FC}" type="presParOf" srcId="{9C7F0F3F-D554-48F6-88A7-A2F75E78D5A3}" destId="{84DB3E21-E6C0-466B-AFD8-88C24DF1BEED}" srcOrd="1" destOrd="0" presId="urn:microsoft.com/office/officeart/2009/3/layout/FramedTextPicture"/>
    <dgm:cxn modelId="{CF8934DB-9D6C-418C-B607-EDD207FBCC7C}" type="presParOf" srcId="{9C7F0F3F-D554-48F6-88A7-A2F75E78D5A3}" destId="{47C5D84D-CE6D-4A48-B353-7BCF81E952D7}" srcOrd="2" destOrd="0" presId="urn:microsoft.com/office/officeart/2009/3/layout/FramedTextPicture"/>
    <dgm:cxn modelId="{B4BA78CC-8BBB-4DC7-89BB-17212CED43AC}" type="presParOf" srcId="{9C7F0F3F-D554-48F6-88A7-A2F75E78D5A3}" destId="{6B1AB21D-00BE-4D48-BC75-8C873114EC2C}" srcOrd="3" destOrd="0" presId="urn:microsoft.com/office/officeart/2009/3/layout/FramedTextPicture"/>
    <dgm:cxn modelId="{804B321D-ABFE-44F4-923C-3E80F3C5AD12}" type="presParOf" srcId="{9C7F0F3F-D554-48F6-88A7-A2F75E78D5A3}" destId="{9AE217F6-96EA-4631-B617-45FEB0DEFFD4}" srcOrd="4" destOrd="0" presId="urn:microsoft.com/office/officeart/2009/3/layout/FramedTextPicture"/>
    <dgm:cxn modelId="{1B765C0C-29CF-45BB-B26C-D826ADC56350}" type="presParOf" srcId="{9C7F0F3F-D554-48F6-88A7-A2F75E78D5A3}" destId="{018BB686-E3E4-4FCB-A87F-ACD82EB9FC10}" srcOrd="5" destOrd="0" presId="urn:microsoft.com/office/officeart/2009/3/layout/FramedTextPi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Activity diagram</a:t>
          </a:r>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13058" b="13058"/>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4609" custScaleY="80102" custLinFactNeighborX="-24158" custLinFactNeighborY="64"/>
      <dgm:spPr/>
    </dgm:pt>
    <dgm:pt modelId="{589314A3-4E75-4844-8527-F0640B4BB514}" type="pres">
      <dgm:prSet presAssocID="{E9D85014-9727-480B-ADAA-517B28C7811B}" presName="text_1" presStyleLbl="node1" presStyleIdx="0" presStyleCnt="0" custScaleX="128213" custScaleY="29059" custLinFactNeighborX="13289" custLinFactNeighborY="33662">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Deployment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37224" b="37224"/>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44841" custLinFactNeighborX="0"/>
      <dgm:spPr/>
    </dgm:pt>
    <dgm:pt modelId="{589314A3-4E75-4844-8527-F0640B4BB514}" type="pres">
      <dgm:prSet presAssocID="{E9D85014-9727-480B-ADAA-517B28C7811B}" presName="text_1" presStyleLbl="node1" presStyleIdx="0" presStyleCnt="0" custScaleX="128213" custScaleY="29059" custLinFactNeighborX="17181" custLinFactNeighborY="23966">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Deployment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37224" b="37224"/>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44841" custLinFactNeighborX="0"/>
      <dgm:spPr/>
    </dgm:pt>
    <dgm:pt modelId="{589314A3-4E75-4844-8527-F0640B4BB514}" type="pres">
      <dgm:prSet presAssocID="{E9D85014-9727-480B-ADAA-517B28C7811B}" presName="text_1" presStyleLbl="node1" presStyleIdx="0" presStyleCnt="0" custScaleX="128213" custScaleY="29059" custLinFactNeighborX="17181" custLinFactNeighborY="23966">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Database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084" b="18084"/>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44841" custLinFactNeighborX="0"/>
      <dgm:spPr/>
    </dgm:pt>
    <dgm:pt modelId="{589314A3-4E75-4844-8527-F0640B4BB514}" type="pres">
      <dgm:prSet presAssocID="{E9D85014-9727-480B-ADAA-517B28C7811B}" presName="text_1" presStyleLbl="node1" presStyleIdx="0" presStyleCnt="0" custScaleX="128213" custScaleY="29059" custLinFactNeighborX="17181" custLinFactNeighborY="23966">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Class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l="25721" r="25721"/>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96744" custScaleY="97074" custLinFactNeighborX="-6574" custLinFactNeighborY="-10393"/>
      <dgm:spPr/>
    </dgm:pt>
    <dgm:pt modelId="{589314A3-4E75-4844-8527-F0640B4BB514}" type="pres">
      <dgm:prSet presAssocID="{E9D85014-9727-480B-ADAA-517B28C7811B}" presName="text_1" presStyleLbl="node1" presStyleIdx="0" presStyleCnt="0" custScaleX="94679" custScaleY="29059" custLinFactNeighborX="16683" custLinFactNeighborY="37199">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Object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11506" b="11506"/>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44841" custLinFactNeighborX="0"/>
      <dgm:spPr/>
    </dgm:pt>
    <dgm:pt modelId="{589314A3-4E75-4844-8527-F0640B4BB514}" type="pres">
      <dgm:prSet presAssocID="{E9D85014-9727-480B-ADAA-517B28C7811B}" presName="text_1" presStyleLbl="node1" presStyleIdx="0" presStyleCnt="0" custScaleX="128213" custScaleY="29059" custLinFactNeighborX="28634" custLinFactNeighborY="35684">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Object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8059" b="8059"/>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44841" custLinFactNeighborX="0"/>
      <dgm:spPr/>
    </dgm:pt>
    <dgm:pt modelId="{589314A3-4E75-4844-8527-F0640B4BB514}" type="pres">
      <dgm:prSet presAssocID="{E9D85014-9727-480B-ADAA-517B28C7811B}" presName="text_1" presStyleLbl="node1" presStyleIdx="0" presStyleCnt="0" custScaleX="128213" custScaleY="29059" custLinFactNeighborX="28634" custLinFactNeighborY="35684">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Object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6347" b="6347"/>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01886" custScaleY="85197" custLinFactNeighborX="-12873" custLinFactNeighborY="-1969"/>
      <dgm:spPr/>
    </dgm:pt>
    <dgm:pt modelId="{589314A3-4E75-4844-8527-F0640B4BB514}" type="pres">
      <dgm:prSet presAssocID="{E9D85014-9727-480B-ADAA-517B28C7811B}" presName="text_1" presStyleLbl="node1" presStyleIdx="0" presStyleCnt="0" custScaleX="128213" custScaleY="29059" custLinFactNeighborX="13710" custLinFactNeighborY="35223">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Sequence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33042" b="33042"/>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01886" custScaleY="85197" custLinFactNeighborX="-12873" custLinFactNeighborY="-1969"/>
      <dgm:spPr/>
    </dgm:pt>
    <dgm:pt modelId="{589314A3-4E75-4844-8527-F0640B4BB514}" type="pres">
      <dgm:prSet presAssocID="{E9D85014-9727-480B-ADAA-517B28C7811B}" presName="text_1" presStyleLbl="node1" presStyleIdx="0" presStyleCnt="0" custScaleX="128213" custScaleY="29059" custLinFactNeighborX="2060" custLinFactNeighborY="35657">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Sequence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32062" b="32062"/>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01886" custScaleY="85197" custLinFactNeighborX="-12873" custLinFactNeighborY="-1969"/>
      <dgm:spPr/>
    </dgm:pt>
    <dgm:pt modelId="{589314A3-4E75-4844-8527-F0640B4BB514}" type="pres">
      <dgm:prSet presAssocID="{E9D85014-9727-480B-ADAA-517B28C7811B}" presName="text_1" presStyleLbl="node1" presStyleIdx="0" presStyleCnt="0" custScaleX="128213" custScaleY="29059" custLinFactNeighborX="2060" custLinFactNeighborY="35657">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A522B3-EF30-42DF-91D5-9CC2207EFA35}" type="doc">
      <dgm:prSet loTypeId="urn:microsoft.com/office/officeart/2009/3/layout/FramedTextPicture" loCatId="picture" qsTypeId="urn:microsoft.com/office/officeart/2005/8/quickstyle/simple1" qsCatId="simple" csTypeId="urn:microsoft.com/office/officeart/2005/8/colors/accent1_2" csCatId="accent1" phldr="1"/>
      <dgm:spPr/>
    </dgm:pt>
    <dgm:pt modelId="{A720D2B2-47D5-4986-8571-08EA1D17CB4C}">
      <dgm:prSet phldrT="[Text]" custT="1"/>
      <dgm:spPr/>
      <dgm:t>
        <a:bodyPr/>
        <a:lstStyle/>
        <a:p>
          <a:r>
            <a:rPr lang="en-US" sz="1400" dirty="0"/>
            <a:t>Full Stack Application</a:t>
          </a:r>
          <a:endParaRPr lang="ro-RO" sz="1400" dirty="0"/>
        </a:p>
      </dgm:t>
    </dgm:pt>
    <dgm:pt modelId="{AC9F79A4-806D-44BC-8C59-7F55AFDFF40D}" type="parTrans" cxnId="{BECDEBE9-89C2-4417-99CE-21DE42F41DE0}">
      <dgm:prSet/>
      <dgm:spPr/>
      <dgm:t>
        <a:bodyPr/>
        <a:lstStyle/>
        <a:p>
          <a:endParaRPr lang="ro-RO"/>
        </a:p>
      </dgm:t>
    </dgm:pt>
    <dgm:pt modelId="{A10E28A7-5432-4E01-A464-8B6A30423DBF}" type="sibTrans" cxnId="{BECDEBE9-89C2-4417-99CE-21DE42F41DE0}">
      <dgm:prSet/>
      <dgm:spPr/>
      <dgm:t>
        <a:bodyPr/>
        <a:lstStyle/>
        <a:p>
          <a:endParaRPr lang="ro-RO"/>
        </a:p>
      </dgm:t>
    </dgm:pt>
    <dgm:pt modelId="{509AC309-78A0-43FF-AD11-B919AF596AD6}" type="pres">
      <dgm:prSet presAssocID="{87A522B3-EF30-42DF-91D5-9CC2207EFA35}" presName="Name0" presStyleCnt="0">
        <dgm:presLayoutVars>
          <dgm:chMax/>
          <dgm:chPref/>
          <dgm:dir/>
        </dgm:presLayoutVars>
      </dgm:prSet>
      <dgm:spPr/>
    </dgm:pt>
    <dgm:pt modelId="{63AAC122-5FB5-427E-A783-BC435E7CA754}" type="pres">
      <dgm:prSet presAssocID="{A720D2B2-47D5-4986-8571-08EA1D17CB4C}" presName="composite" presStyleCnt="0">
        <dgm:presLayoutVars>
          <dgm:chMax/>
          <dgm:chPref/>
        </dgm:presLayoutVars>
      </dgm:prSet>
      <dgm:spPr/>
    </dgm:pt>
    <dgm:pt modelId="{C8BFC46E-DEEF-4BF3-9E82-ECF2639C3CBD}" type="pres">
      <dgm:prSet presAssocID="{A720D2B2-47D5-4986-8571-08EA1D17CB4C}" presName="Image" presStyleLbl="bgImgPlace1" presStyleIdx="0" presStyleCnt="1" custScaleX="172109" custScaleY="189237"/>
      <dgm:spPr>
        <a:blipFill>
          <a:blip xmlns:r="http://schemas.openxmlformats.org/officeDocument/2006/relationships" r:embed="rId1"/>
          <a:srcRect/>
          <a:stretch>
            <a:fillRect l="-9000" r="-9000"/>
          </a:stretch>
        </a:blipFill>
      </dgm:spPr>
    </dgm:pt>
    <dgm:pt modelId="{C63CCE28-2E51-486F-8459-49829431ED2A}" type="pres">
      <dgm:prSet presAssocID="{A720D2B2-47D5-4986-8571-08EA1D17CB4C}" presName="ParentText" presStyleLbl="revTx" presStyleIdx="0" presStyleCnt="1" custScaleX="71390" custScaleY="61533">
        <dgm:presLayoutVars>
          <dgm:chMax val="0"/>
          <dgm:chPref val="0"/>
          <dgm:bulletEnabled val="1"/>
        </dgm:presLayoutVars>
      </dgm:prSet>
      <dgm:spPr/>
    </dgm:pt>
    <dgm:pt modelId="{4E8D6554-E928-44D4-B069-5CE952802582}" type="pres">
      <dgm:prSet presAssocID="{A720D2B2-47D5-4986-8571-08EA1D17CB4C}" presName="tlFrame" presStyleLbl="node1" presStyleIdx="0" presStyleCnt="4" custLinFactNeighborX="58679" custLinFactNeighborY="36963"/>
      <dgm:spPr/>
    </dgm:pt>
    <dgm:pt modelId="{2A4A22FA-2F54-4AE2-BBB0-5A70E0FF3CFC}" type="pres">
      <dgm:prSet presAssocID="{A720D2B2-47D5-4986-8571-08EA1D17CB4C}" presName="trFrame" presStyleLbl="node1" presStyleIdx="1" presStyleCnt="4" custLinFactNeighborX="-39816" custLinFactNeighborY="45493"/>
      <dgm:spPr/>
    </dgm:pt>
    <dgm:pt modelId="{53BACE42-E8E7-4E50-A4A9-7CE39B01E395}" type="pres">
      <dgm:prSet presAssocID="{A720D2B2-47D5-4986-8571-08EA1D17CB4C}" presName="blFrame" presStyleLbl="node1" presStyleIdx="2" presStyleCnt="4" custLinFactNeighborX="58679" custLinFactNeighborY="-50641"/>
      <dgm:spPr/>
    </dgm:pt>
    <dgm:pt modelId="{FE270EDC-2071-463D-9528-A297077C47D0}" type="pres">
      <dgm:prSet presAssocID="{A720D2B2-47D5-4986-8571-08EA1D17CB4C}" presName="brFrame" presStyleLbl="node1" presStyleIdx="3" presStyleCnt="4" custLinFactNeighborX="-34128" custLinFactNeighborY="-50641"/>
      <dgm:spPr/>
    </dgm:pt>
  </dgm:ptLst>
  <dgm:cxnLst>
    <dgm:cxn modelId="{56F64F34-6A6C-481C-BDE6-C59D671FACD5}" type="presOf" srcId="{87A522B3-EF30-42DF-91D5-9CC2207EFA35}" destId="{509AC309-78A0-43FF-AD11-B919AF596AD6}" srcOrd="0" destOrd="0" presId="urn:microsoft.com/office/officeart/2009/3/layout/FramedTextPicture"/>
    <dgm:cxn modelId="{5395D95F-C056-43F0-9F9C-6B38CBCEF6DC}" type="presOf" srcId="{A720D2B2-47D5-4986-8571-08EA1D17CB4C}" destId="{C63CCE28-2E51-486F-8459-49829431ED2A}" srcOrd="0" destOrd="0" presId="urn:microsoft.com/office/officeart/2009/3/layout/FramedTextPicture"/>
    <dgm:cxn modelId="{BECDEBE9-89C2-4417-99CE-21DE42F41DE0}" srcId="{87A522B3-EF30-42DF-91D5-9CC2207EFA35}" destId="{A720D2B2-47D5-4986-8571-08EA1D17CB4C}" srcOrd="0" destOrd="0" parTransId="{AC9F79A4-806D-44BC-8C59-7F55AFDFF40D}" sibTransId="{A10E28A7-5432-4E01-A464-8B6A30423DBF}"/>
    <dgm:cxn modelId="{4732138D-DF65-4BDD-899D-6E38278B71A0}" type="presParOf" srcId="{509AC309-78A0-43FF-AD11-B919AF596AD6}" destId="{63AAC122-5FB5-427E-A783-BC435E7CA754}" srcOrd="0" destOrd="0" presId="urn:microsoft.com/office/officeart/2009/3/layout/FramedTextPicture"/>
    <dgm:cxn modelId="{F524D9A1-DCD1-451D-9910-C1600433E011}" type="presParOf" srcId="{63AAC122-5FB5-427E-A783-BC435E7CA754}" destId="{C8BFC46E-DEEF-4BF3-9E82-ECF2639C3CBD}" srcOrd="0" destOrd="0" presId="urn:microsoft.com/office/officeart/2009/3/layout/FramedTextPicture"/>
    <dgm:cxn modelId="{E53F74AE-3B5B-4886-83B9-7874EC9466D9}" type="presParOf" srcId="{63AAC122-5FB5-427E-A783-BC435E7CA754}" destId="{C63CCE28-2E51-486F-8459-49829431ED2A}" srcOrd="1" destOrd="0" presId="urn:microsoft.com/office/officeart/2009/3/layout/FramedTextPicture"/>
    <dgm:cxn modelId="{7C90A7CD-03F7-485D-837B-72024EAA0E3A}" type="presParOf" srcId="{63AAC122-5FB5-427E-A783-BC435E7CA754}" destId="{4E8D6554-E928-44D4-B069-5CE952802582}" srcOrd="2" destOrd="0" presId="urn:microsoft.com/office/officeart/2009/3/layout/FramedTextPicture"/>
    <dgm:cxn modelId="{467E509A-3F97-40B6-85EA-4A54E294FA5D}" type="presParOf" srcId="{63AAC122-5FB5-427E-A783-BC435E7CA754}" destId="{2A4A22FA-2F54-4AE2-BBB0-5A70E0FF3CFC}" srcOrd="3" destOrd="0" presId="urn:microsoft.com/office/officeart/2009/3/layout/FramedTextPicture"/>
    <dgm:cxn modelId="{5DBD4388-862D-410A-B845-6FC83C4EA236}" type="presParOf" srcId="{63AAC122-5FB5-427E-A783-BC435E7CA754}" destId="{53BACE42-E8E7-4E50-A4A9-7CE39B01E395}" srcOrd="4" destOrd="0" presId="urn:microsoft.com/office/officeart/2009/3/layout/FramedTextPicture"/>
    <dgm:cxn modelId="{E7315E89-B408-4AAE-A226-6A81BC9AE4E8}" type="presParOf" srcId="{63AAC122-5FB5-427E-A783-BC435E7CA754}" destId="{FE270EDC-2071-463D-9528-A297077C47D0}" srcOrd="5" destOrd="0" presId="urn:microsoft.com/office/officeart/2009/3/layout/FramedTextPicture"/>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Sequence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31518" b="31518"/>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01886" custScaleY="85197" custLinFactNeighborX="-12873" custLinFactNeighborY="-1969"/>
      <dgm:spPr/>
    </dgm:pt>
    <dgm:pt modelId="{589314A3-4E75-4844-8527-F0640B4BB514}" type="pres">
      <dgm:prSet presAssocID="{E9D85014-9727-480B-ADAA-517B28C7811B}" presName="text_1" presStyleLbl="node1" presStyleIdx="0" presStyleCnt="0" custScaleX="128213" custScaleY="29059" custLinFactNeighborX="2060" custLinFactNeighborY="35657">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Component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13157" b="13157"/>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44841" custLinFactNeighborX="0"/>
      <dgm:spPr/>
    </dgm:pt>
    <dgm:pt modelId="{589314A3-4E75-4844-8527-F0640B4BB514}" type="pres">
      <dgm:prSet presAssocID="{E9D85014-9727-480B-ADAA-517B28C7811B}" presName="text_1" presStyleLbl="node1" presStyleIdx="0" presStyleCnt="0" custScaleX="172800" custScaleY="29059" custLinFactNeighborX="28634" custLinFactNeighborY="35684">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       State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7807" b="7807"/>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44841" custLinFactNeighborX="0"/>
      <dgm:spPr/>
    </dgm:pt>
    <dgm:pt modelId="{589314A3-4E75-4844-8527-F0640B4BB514}" type="pres">
      <dgm:prSet presAssocID="{E9D85014-9727-480B-ADAA-517B28C7811B}" presName="text_1" presStyleLbl="node1" presStyleIdx="0" presStyleCnt="0" custScaleX="172800" custScaleY="29059" custLinFactNeighborX="28634" custLinFactNeighborY="35684">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       State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9239" b="19239"/>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44841" custLinFactNeighborX="0"/>
      <dgm:spPr/>
    </dgm:pt>
    <dgm:pt modelId="{589314A3-4E75-4844-8527-F0640B4BB514}" type="pres">
      <dgm:prSet presAssocID="{E9D85014-9727-480B-ADAA-517B28C7811B}" presName="text_1" presStyleLbl="node1" presStyleIdx="0" presStyleCnt="0" custScaleX="172800" custScaleY="29059" custLinFactNeighborX="28634" custLinFactNeighborY="35684">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State transition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17483" b="17483"/>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44841" custLinFactNeighborX="0"/>
      <dgm:spPr/>
    </dgm:pt>
    <dgm:pt modelId="{589314A3-4E75-4844-8527-F0640B4BB514}" type="pres">
      <dgm:prSet presAssocID="{E9D85014-9727-480B-ADAA-517B28C7811B}" presName="text_1" presStyleLbl="node1" presStyleIdx="0" presStyleCnt="0" custScaleX="172800" custScaleY="29059" custLinFactNeighborX="28634" custLinFactNeighborY="35684">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State transition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343" r="1343"/>
          </a:stretch>
        </a:blipFill>
      </dgm:spPr>
      <dgm:t>
        <a:bodyPr/>
        <a:lstStyle/>
        <a:p>
          <a:endParaRPr lang="ro-RO"/>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30386" custScaleY="89299" custLinFactNeighborX="-9810" custLinFactNeighborY="-3429"/>
      <dgm:spPr/>
    </dgm:pt>
    <dgm:pt modelId="{589314A3-4E75-4844-8527-F0640B4BB514}" type="pres">
      <dgm:prSet presAssocID="{E9D85014-9727-480B-ADAA-517B28C7811B}" presName="text_1" presStyleLbl="node1" presStyleIdx="0" presStyleCnt="0" custScaleX="172800" custScaleY="29059" custLinFactNeighborX="7662" custLinFactNeighborY="35601">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C7DB24C-BB0C-4AC6-B52A-26AAEB0E86D8}" type="doc">
      <dgm:prSet loTypeId="urn:microsoft.com/office/officeart/2008/layout/BendingPictureCaptionList" loCatId="picture" qsTypeId="urn:microsoft.com/office/officeart/2005/8/quickstyle/simple1" qsCatId="simple" csTypeId="urn:microsoft.com/office/officeart/2005/8/colors/accent1_2" csCatId="accent1" phldr="1"/>
      <dgm:spPr/>
    </dgm:pt>
    <dgm:pt modelId="{03411A10-E2BA-481B-888F-4A95C1E5B537}">
      <dgm:prSet phldrT="[Text]"/>
      <dgm:spPr/>
      <dgm:t>
        <a:bodyPr/>
        <a:lstStyle/>
        <a:p>
          <a:r>
            <a:rPr lang="en-US" dirty="0"/>
            <a:t>Browser Portability</a:t>
          </a:r>
          <a:endParaRPr lang="ro-RO" dirty="0"/>
        </a:p>
      </dgm:t>
    </dgm:pt>
    <dgm:pt modelId="{1B0D78FE-88BA-4D37-B6FC-09074884D5F1}" type="parTrans" cxnId="{82C81AC7-5D4C-40E6-8B57-AC92B84BF66A}">
      <dgm:prSet/>
      <dgm:spPr/>
      <dgm:t>
        <a:bodyPr/>
        <a:lstStyle/>
        <a:p>
          <a:endParaRPr lang="ro-RO"/>
        </a:p>
      </dgm:t>
    </dgm:pt>
    <dgm:pt modelId="{7E7BA593-0203-4603-BCDB-8984763BB6BD}" type="sibTrans" cxnId="{82C81AC7-5D4C-40E6-8B57-AC92B84BF66A}">
      <dgm:prSet/>
      <dgm:spPr/>
      <dgm:t>
        <a:bodyPr/>
        <a:lstStyle/>
        <a:p>
          <a:endParaRPr lang="ro-RO"/>
        </a:p>
      </dgm:t>
    </dgm:pt>
    <dgm:pt modelId="{0F2A9209-EAAD-4FAB-BBE1-EABBAF19AD08}" type="pres">
      <dgm:prSet presAssocID="{AC7DB24C-BB0C-4AC6-B52A-26AAEB0E86D8}" presName="Name0" presStyleCnt="0">
        <dgm:presLayoutVars>
          <dgm:dir/>
          <dgm:resizeHandles val="exact"/>
        </dgm:presLayoutVars>
      </dgm:prSet>
      <dgm:spPr/>
    </dgm:pt>
    <dgm:pt modelId="{21945F2B-D3BD-4FEE-9D0E-5FE19FC2FCFE}" type="pres">
      <dgm:prSet presAssocID="{03411A10-E2BA-481B-888F-4A95C1E5B537}" presName="composite" presStyleCnt="0"/>
      <dgm:spPr/>
    </dgm:pt>
    <dgm:pt modelId="{395FE450-EC99-43C6-AA5F-C93B52A9FE5F}" type="pres">
      <dgm:prSet presAssocID="{03411A10-E2BA-481B-888F-4A95C1E5B537}" presName="rect1" presStyleLbl="bgImgPlace1" presStyleIdx="0" presStyleCnt="1" custLinFactNeighborX="-1798" custLinFactNeighborY="3554"/>
      <dgm:spPr>
        <a:blipFill>
          <a:blip xmlns:r="http://schemas.openxmlformats.org/officeDocument/2006/relationships" r:embed="rId1"/>
          <a:srcRect/>
          <a:stretch>
            <a:fillRect l="-21000" r="-21000"/>
          </a:stretch>
        </a:blipFill>
      </dgm:spPr>
    </dgm:pt>
    <dgm:pt modelId="{06997E35-916C-4B58-A6E7-CC943DBE306B}" type="pres">
      <dgm:prSet presAssocID="{03411A10-E2BA-481B-888F-4A95C1E5B537}" presName="wedgeRectCallout1" presStyleLbl="node1" presStyleIdx="0" presStyleCnt="1">
        <dgm:presLayoutVars>
          <dgm:bulletEnabled val="1"/>
        </dgm:presLayoutVars>
      </dgm:prSet>
      <dgm:spPr/>
    </dgm:pt>
  </dgm:ptLst>
  <dgm:cxnLst>
    <dgm:cxn modelId="{50DE520A-9EEC-461A-945A-76A55D6B02B4}" type="presOf" srcId="{03411A10-E2BA-481B-888F-4A95C1E5B537}" destId="{06997E35-916C-4B58-A6E7-CC943DBE306B}" srcOrd="0" destOrd="0" presId="urn:microsoft.com/office/officeart/2008/layout/BendingPictureCaptionList"/>
    <dgm:cxn modelId="{ABA30E42-A377-43BE-A772-01C1F8F01770}" type="presOf" srcId="{AC7DB24C-BB0C-4AC6-B52A-26AAEB0E86D8}" destId="{0F2A9209-EAAD-4FAB-BBE1-EABBAF19AD08}" srcOrd="0" destOrd="0" presId="urn:microsoft.com/office/officeart/2008/layout/BendingPictureCaptionList"/>
    <dgm:cxn modelId="{82C81AC7-5D4C-40E6-8B57-AC92B84BF66A}" srcId="{AC7DB24C-BB0C-4AC6-B52A-26AAEB0E86D8}" destId="{03411A10-E2BA-481B-888F-4A95C1E5B537}" srcOrd="0" destOrd="0" parTransId="{1B0D78FE-88BA-4D37-B6FC-09074884D5F1}" sibTransId="{7E7BA593-0203-4603-BCDB-8984763BB6BD}"/>
    <dgm:cxn modelId="{015747EF-45D5-4EB4-BCCB-7153530CD033}" type="presParOf" srcId="{0F2A9209-EAAD-4FAB-BBE1-EABBAF19AD08}" destId="{21945F2B-D3BD-4FEE-9D0E-5FE19FC2FCFE}" srcOrd="0" destOrd="0" presId="urn:microsoft.com/office/officeart/2008/layout/BendingPictureCaptionList"/>
    <dgm:cxn modelId="{915E59D3-DA02-465B-BA93-27083A60169C}" type="presParOf" srcId="{21945F2B-D3BD-4FEE-9D0E-5FE19FC2FCFE}" destId="{395FE450-EC99-43C6-AA5F-C93B52A9FE5F}" srcOrd="0" destOrd="0" presId="urn:microsoft.com/office/officeart/2008/layout/BendingPictureCaptionList"/>
    <dgm:cxn modelId="{E35E7025-9E45-43BA-AB0D-EAB8E16022B8}" type="presParOf" srcId="{21945F2B-D3BD-4FEE-9D0E-5FE19FC2FCFE}" destId="{06997E35-916C-4B58-A6E7-CC943DBE306B}"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844871-F014-498F-828E-EE696F5281D5}" type="doc">
      <dgm:prSet loTypeId="urn:microsoft.com/office/officeart/2009/3/layout/FramedTextPicture" loCatId="picture" qsTypeId="urn:microsoft.com/office/officeart/2005/8/quickstyle/simple1" qsCatId="simple" csTypeId="urn:microsoft.com/office/officeart/2005/8/colors/accent1_2" csCatId="accent1" phldr="1"/>
      <dgm:spPr/>
    </dgm:pt>
    <dgm:pt modelId="{C5DCB2A9-1154-4B1F-8379-C7D281EA5E09}">
      <dgm:prSet phldrT="[Text]" custT="1"/>
      <dgm:spPr/>
      <dgm:t>
        <a:bodyPr/>
        <a:lstStyle/>
        <a:p>
          <a:r>
            <a:rPr lang="en-US" sz="1400" dirty="0"/>
            <a:t>Backend and Frontend</a:t>
          </a:r>
          <a:endParaRPr lang="ro-RO" sz="1400" dirty="0"/>
        </a:p>
      </dgm:t>
    </dgm:pt>
    <dgm:pt modelId="{3A688611-0B1E-493C-B3FF-E9EA64662B73}" type="parTrans" cxnId="{80E1816D-5976-400A-94C9-5678177EA77E}">
      <dgm:prSet/>
      <dgm:spPr/>
      <dgm:t>
        <a:bodyPr/>
        <a:lstStyle/>
        <a:p>
          <a:endParaRPr lang="ro-RO"/>
        </a:p>
      </dgm:t>
    </dgm:pt>
    <dgm:pt modelId="{ECA6D5B2-DE35-4B92-A92B-BBD17F033AA8}" type="sibTrans" cxnId="{80E1816D-5976-400A-94C9-5678177EA77E}">
      <dgm:prSet/>
      <dgm:spPr/>
      <dgm:t>
        <a:bodyPr/>
        <a:lstStyle/>
        <a:p>
          <a:endParaRPr lang="ro-RO"/>
        </a:p>
      </dgm:t>
    </dgm:pt>
    <dgm:pt modelId="{53A12AA6-8637-4CF1-99A5-73935B9302CB}" type="pres">
      <dgm:prSet presAssocID="{B1844871-F014-498F-828E-EE696F5281D5}" presName="Name0" presStyleCnt="0">
        <dgm:presLayoutVars>
          <dgm:chMax/>
          <dgm:chPref/>
          <dgm:dir/>
        </dgm:presLayoutVars>
      </dgm:prSet>
      <dgm:spPr/>
    </dgm:pt>
    <dgm:pt modelId="{A79E6FD7-3C42-48E9-A428-6923CB1E620F}" type="pres">
      <dgm:prSet presAssocID="{C5DCB2A9-1154-4B1F-8379-C7D281EA5E09}" presName="composite" presStyleCnt="0">
        <dgm:presLayoutVars>
          <dgm:chMax/>
          <dgm:chPref/>
        </dgm:presLayoutVars>
      </dgm:prSet>
      <dgm:spPr/>
    </dgm:pt>
    <dgm:pt modelId="{E3A357B6-20EC-452C-8BB9-07BBCD195690}" type="pres">
      <dgm:prSet presAssocID="{C5DCB2A9-1154-4B1F-8379-C7D281EA5E09}" presName="Image" presStyleLbl="bgImgPlace1" presStyleIdx="0" presStyleCnt="1" custScaleX="185092" custScaleY="208000"/>
      <dgm:spPr>
        <a:blipFill>
          <a:blip xmlns:r="http://schemas.openxmlformats.org/officeDocument/2006/relationships" r:embed="rId1"/>
          <a:srcRect/>
          <a:stretch>
            <a:fillRect l="-2000" r="-2000"/>
          </a:stretch>
        </a:blipFill>
      </dgm:spPr>
    </dgm:pt>
    <dgm:pt modelId="{A2E6A7AA-A050-4496-8A44-C407DEF7CD79}" type="pres">
      <dgm:prSet presAssocID="{C5DCB2A9-1154-4B1F-8379-C7D281EA5E09}" presName="ParentText" presStyleLbl="revTx" presStyleIdx="0" presStyleCnt="1" custLinFactNeighborX="4969" custLinFactNeighborY="-1803">
        <dgm:presLayoutVars>
          <dgm:chMax val="0"/>
          <dgm:chPref val="0"/>
          <dgm:bulletEnabled val="1"/>
        </dgm:presLayoutVars>
      </dgm:prSet>
      <dgm:spPr/>
    </dgm:pt>
    <dgm:pt modelId="{2A852DB8-6F86-4697-90A4-B22BB3000A47}" type="pres">
      <dgm:prSet presAssocID="{C5DCB2A9-1154-4B1F-8379-C7D281EA5E09}" presName="tlFrame" presStyleLbl="node1" presStyleIdx="0" presStyleCnt="4" custLinFactNeighborX="24140" custLinFactNeighborY="14504"/>
      <dgm:spPr/>
    </dgm:pt>
    <dgm:pt modelId="{402E5232-A03C-4B85-BED3-44BD1DF80770}" type="pres">
      <dgm:prSet presAssocID="{C5DCB2A9-1154-4B1F-8379-C7D281EA5E09}" presName="trFrame" presStyleLbl="node1" presStyleIdx="1" presStyleCnt="4" custLinFactNeighborX="-3449" custLinFactNeighborY="14827"/>
      <dgm:spPr/>
    </dgm:pt>
    <dgm:pt modelId="{C734E472-8D23-4C1B-8840-61C4E38F4070}" type="pres">
      <dgm:prSet presAssocID="{C5DCB2A9-1154-4B1F-8379-C7D281EA5E09}" presName="blFrame" presStyleLbl="node1" presStyleIdx="2" presStyleCnt="4" custLinFactNeighborX="31037" custLinFactNeighborY="-41382"/>
      <dgm:spPr/>
    </dgm:pt>
    <dgm:pt modelId="{A0F9C959-E51F-4AB4-977B-6E9DC00344F7}" type="pres">
      <dgm:prSet presAssocID="{C5DCB2A9-1154-4B1F-8379-C7D281EA5E09}" presName="brFrame" presStyleLbl="node1" presStyleIdx="3" presStyleCnt="4" custLinFactNeighborY="-41382"/>
      <dgm:spPr/>
    </dgm:pt>
  </dgm:ptLst>
  <dgm:cxnLst>
    <dgm:cxn modelId="{80E1816D-5976-400A-94C9-5678177EA77E}" srcId="{B1844871-F014-498F-828E-EE696F5281D5}" destId="{C5DCB2A9-1154-4B1F-8379-C7D281EA5E09}" srcOrd="0" destOrd="0" parTransId="{3A688611-0B1E-493C-B3FF-E9EA64662B73}" sibTransId="{ECA6D5B2-DE35-4B92-A92B-BBD17F033AA8}"/>
    <dgm:cxn modelId="{DFBAF357-F32E-4CB5-8078-15A61D15FAD7}" type="presOf" srcId="{C5DCB2A9-1154-4B1F-8379-C7D281EA5E09}" destId="{A2E6A7AA-A050-4496-8A44-C407DEF7CD79}" srcOrd="0" destOrd="0" presId="urn:microsoft.com/office/officeart/2009/3/layout/FramedTextPicture"/>
    <dgm:cxn modelId="{811BB5CD-B91A-48A0-B701-F5C0C682321E}" type="presOf" srcId="{B1844871-F014-498F-828E-EE696F5281D5}" destId="{53A12AA6-8637-4CF1-99A5-73935B9302CB}" srcOrd="0" destOrd="0" presId="urn:microsoft.com/office/officeart/2009/3/layout/FramedTextPicture"/>
    <dgm:cxn modelId="{DACB4A0A-362A-445D-9426-DE0FAB068D8C}" type="presParOf" srcId="{53A12AA6-8637-4CF1-99A5-73935B9302CB}" destId="{A79E6FD7-3C42-48E9-A428-6923CB1E620F}" srcOrd="0" destOrd="0" presId="urn:microsoft.com/office/officeart/2009/3/layout/FramedTextPicture"/>
    <dgm:cxn modelId="{519AFAF4-4B61-4BC5-872E-ED6BB0EFF3F9}" type="presParOf" srcId="{A79E6FD7-3C42-48E9-A428-6923CB1E620F}" destId="{E3A357B6-20EC-452C-8BB9-07BBCD195690}" srcOrd="0" destOrd="0" presId="urn:microsoft.com/office/officeart/2009/3/layout/FramedTextPicture"/>
    <dgm:cxn modelId="{411D7D03-A416-4C50-979F-34A0EBCE9F63}" type="presParOf" srcId="{A79E6FD7-3C42-48E9-A428-6923CB1E620F}" destId="{A2E6A7AA-A050-4496-8A44-C407DEF7CD79}" srcOrd="1" destOrd="0" presId="urn:microsoft.com/office/officeart/2009/3/layout/FramedTextPicture"/>
    <dgm:cxn modelId="{BB5D43C0-EBC9-4389-BF3D-937DEB9855E2}" type="presParOf" srcId="{A79E6FD7-3C42-48E9-A428-6923CB1E620F}" destId="{2A852DB8-6F86-4697-90A4-B22BB3000A47}" srcOrd="2" destOrd="0" presId="urn:microsoft.com/office/officeart/2009/3/layout/FramedTextPicture"/>
    <dgm:cxn modelId="{C5218AAF-79E9-45F9-BC4D-99F642B43F0D}" type="presParOf" srcId="{A79E6FD7-3C42-48E9-A428-6923CB1E620F}" destId="{402E5232-A03C-4B85-BED3-44BD1DF80770}" srcOrd="3" destOrd="0" presId="urn:microsoft.com/office/officeart/2009/3/layout/FramedTextPicture"/>
    <dgm:cxn modelId="{936CDA1D-FE53-4E8B-A2D8-D5E461CC5ED7}" type="presParOf" srcId="{A79E6FD7-3C42-48E9-A428-6923CB1E620F}" destId="{C734E472-8D23-4C1B-8840-61C4E38F4070}" srcOrd="4" destOrd="0" presId="urn:microsoft.com/office/officeart/2009/3/layout/FramedTextPicture"/>
    <dgm:cxn modelId="{3EC2084C-7125-4687-853F-2D61333248AA}" type="presParOf" srcId="{A79E6FD7-3C42-48E9-A428-6923CB1E620F}" destId="{A0F9C959-E51F-4AB4-977B-6E9DC00344F7}" srcOrd="5" destOrd="0" presId="urn:microsoft.com/office/officeart/2009/3/layout/FramedTextPicture"/>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DC35E7-7C90-4059-A290-FCA863D4078F}" type="doc">
      <dgm:prSet loTypeId="urn:microsoft.com/office/officeart/2009/3/layout/FramedTextPicture" loCatId="picture" qsTypeId="urn:microsoft.com/office/officeart/2005/8/quickstyle/simple1" qsCatId="simple" csTypeId="urn:microsoft.com/office/officeart/2005/8/colors/accent1_2" csCatId="accent1" phldr="1"/>
      <dgm:spPr/>
    </dgm:pt>
    <dgm:pt modelId="{42FFF0DD-2992-40E5-9796-6355EB82EF03}">
      <dgm:prSet phldrT="[Text]" custT="1"/>
      <dgm:spPr/>
      <dgm:t>
        <a:bodyPr/>
        <a:lstStyle/>
        <a:p>
          <a:r>
            <a:rPr lang="en-US" sz="1400" dirty="0"/>
            <a:t>Http communication</a:t>
          </a:r>
          <a:endParaRPr lang="ro-RO" sz="1400" dirty="0"/>
        </a:p>
      </dgm:t>
    </dgm:pt>
    <dgm:pt modelId="{E7419CC5-0BB8-49CD-840F-C67647BEB450}" type="parTrans" cxnId="{081CCA78-5FD2-4FFD-B18D-FAE966FAE352}">
      <dgm:prSet/>
      <dgm:spPr/>
      <dgm:t>
        <a:bodyPr/>
        <a:lstStyle/>
        <a:p>
          <a:endParaRPr lang="ro-RO"/>
        </a:p>
      </dgm:t>
    </dgm:pt>
    <dgm:pt modelId="{CA55FB18-7A35-4438-8E42-C42EAFE752CB}" type="sibTrans" cxnId="{081CCA78-5FD2-4FFD-B18D-FAE966FAE352}">
      <dgm:prSet/>
      <dgm:spPr/>
      <dgm:t>
        <a:bodyPr/>
        <a:lstStyle/>
        <a:p>
          <a:endParaRPr lang="ro-RO"/>
        </a:p>
      </dgm:t>
    </dgm:pt>
    <dgm:pt modelId="{DACDA006-70E8-419B-8C8F-5EA8D8021D7C}" type="pres">
      <dgm:prSet presAssocID="{F0DC35E7-7C90-4059-A290-FCA863D4078F}" presName="Name0" presStyleCnt="0">
        <dgm:presLayoutVars>
          <dgm:chMax/>
          <dgm:chPref/>
          <dgm:dir/>
        </dgm:presLayoutVars>
      </dgm:prSet>
      <dgm:spPr/>
    </dgm:pt>
    <dgm:pt modelId="{5E9D0069-A4DC-4C04-AB36-FBEC228C6356}" type="pres">
      <dgm:prSet presAssocID="{42FFF0DD-2992-40E5-9796-6355EB82EF03}" presName="composite" presStyleCnt="0">
        <dgm:presLayoutVars>
          <dgm:chMax/>
          <dgm:chPref/>
        </dgm:presLayoutVars>
      </dgm:prSet>
      <dgm:spPr/>
    </dgm:pt>
    <dgm:pt modelId="{C21A67AC-1BAF-42A0-AC55-BA37590FB31B}" type="pres">
      <dgm:prSet presAssocID="{42FFF0DD-2992-40E5-9796-6355EB82EF03}" presName="Image" presStyleLbl="bgImgPlace1" presStyleIdx="0" presStyleCnt="1" custScaleX="296052" custScaleY="212713" custLinFactNeighborX="-67872" custLinFactNeighborY="41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363" b="18363"/>
          </a:stretch>
        </a:blipFill>
        <a:ln>
          <a:noFill/>
        </a:ln>
      </dgm:spPr>
    </dgm:pt>
    <dgm:pt modelId="{ADC90052-BC28-4DF1-BBC7-77829D53636F}" type="pres">
      <dgm:prSet presAssocID="{42FFF0DD-2992-40E5-9796-6355EB82EF03}" presName="ParentText" presStyleLbl="revTx" presStyleIdx="0" presStyleCnt="1" custScaleX="126247" custLinFactNeighborX="25203" custLinFactNeighborY="-627">
        <dgm:presLayoutVars>
          <dgm:chMax val="0"/>
          <dgm:chPref val="0"/>
          <dgm:bulletEnabled val="1"/>
        </dgm:presLayoutVars>
      </dgm:prSet>
      <dgm:spPr/>
    </dgm:pt>
    <dgm:pt modelId="{F38931BC-DA2C-4D53-A36D-AF3C7730C247}" type="pres">
      <dgm:prSet presAssocID="{42FFF0DD-2992-40E5-9796-6355EB82EF03}" presName="tlFrame" presStyleLbl="node1" presStyleIdx="0" presStyleCnt="4" custLinFactX="31180" custLinFactNeighborX="100000" custLinFactNeighborY="-131"/>
      <dgm:spPr/>
    </dgm:pt>
    <dgm:pt modelId="{687C3DA3-F82A-441F-AA8A-3F9B4C663B6B}" type="pres">
      <dgm:prSet presAssocID="{42FFF0DD-2992-40E5-9796-6355EB82EF03}" presName="trFrame" presStyleLbl="node1" presStyleIdx="1" presStyleCnt="4" custLinFactNeighborX="97448" custLinFactNeighborY="-131"/>
      <dgm:spPr/>
    </dgm:pt>
    <dgm:pt modelId="{2A4AC837-EDC1-43C4-AA37-405EB2AEDE81}" type="pres">
      <dgm:prSet presAssocID="{42FFF0DD-2992-40E5-9796-6355EB82EF03}" presName="blFrame" presStyleLbl="node1" presStyleIdx="2" presStyleCnt="4" custLinFactX="34928" custLinFactNeighborX="100000" custLinFactNeighborY="-18735"/>
      <dgm:spPr/>
    </dgm:pt>
    <dgm:pt modelId="{913B1DFB-9E01-4B3E-9EAB-C62454CFFAFE}" type="pres">
      <dgm:prSet presAssocID="{42FFF0DD-2992-40E5-9796-6355EB82EF03}" presName="brFrame" presStyleLbl="node1" presStyleIdx="3" presStyleCnt="4" custLinFactNeighborX="93700" custLinFactNeighborY="-18735"/>
      <dgm:spPr/>
    </dgm:pt>
  </dgm:ptLst>
  <dgm:cxnLst>
    <dgm:cxn modelId="{19AFEF24-F4DE-4B96-8973-0F2E4F3DB468}" type="presOf" srcId="{F0DC35E7-7C90-4059-A290-FCA863D4078F}" destId="{DACDA006-70E8-419B-8C8F-5EA8D8021D7C}" srcOrd="0" destOrd="0" presId="urn:microsoft.com/office/officeart/2009/3/layout/FramedTextPicture"/>
    <dgm:cxn modelId="{081CCA78-5FD2-4FFD-B18D-FAE966FAE352}" srcId="{F0DC35E7-7C90-4059-A290-FCA863D4078F}" destId="{42FFF0DD-2992-40E5-9796-6355EB82EF03}" srcOrd="0" destOrd="0" parTransId="{E7419CC5-0BB8-49CD-840F-C67647BEB450}" sibTransId="{CA55FB18-7A35-4438-8E42-C42EAFE752CB}"/>
    <dgm:cxn modelId="{5CE2B988-2631-41C0-A3F8-B496ADD57560}" type="presOf" srcId="{42FFF0DD-2992-40E5-9796-6355EB82EF03}" destId="{ADC90052-BC28-4DF1-BBC7-77829D53636F}" srcOrd="0" destOrd="0" presId="urn:microsoft.com/office/officeart/2009/3/layout/FramedTextPicture"/>
    <dgm:cxn modelId="{633D9658-595B-456C-9380-59D1FD2005C2}" type="presParOf" srcId="{DACDA006-70E8-419B-8C8F-5EA8D8021D7C}" destId="{5E9D0069-A4DC-4C04-AB36-FBEC228C6356}" srcOrd="0" destOrd="0" presId="urn:microsoft.com/office/officeart/2009/3/layout/FramedTextPicture"/>
    <dgm:cxn modelId="{12DCC0EB-EB09-413D-B50D-8A94880622DA}" type="presParOf" srcId="{5E9D0069-A4DC-4C04-AB36-FBEC228C6356}" destId="{C21A67AC-1BAF-42A0-AC55-BA37590FB31B}" srcOrd="0" destOrd="0" presId="urn:microsoft.com/office/officeart/2009/3/layout/FramedTextPicture"/>
    <dgm:cxn modelId="{AD999169-30A9-4F27-8E9A-BDEAA6890BE8}" type="presParOf" srcId="{5E9D0069-A4DC-4C04-AB36-FBEC228C6356}" destId="{ADC90052-BC28-4DF1-BBC7-77829D53636F}" srcOrd="1" destOrd="0" presId="urn:microsoft.com/office/officeart/2009/3/layout/FramedTextPicture"/>
    <dgm:cxn modelId="{6EE890BB-0CC6-475A-99A1-18189075C2BD}" type="presParOf" srcId="{5E9D0069-A4DC-4C04-AB36-FBEC228C6356}" destId="{F38931BC-DA2C-4D53-A36D-AF3C7730C247}" srcOrd="2" destOrd="0" presId="urn:microsoft.com/office/officeart/2009/3/layout/FramedTextPicture"/>
    <dgm:cxn modelId="{0AB83049-F2FE-43C8-B7E4-F4209B090746}" type="presParOf" srcId="{5E9D0069-A4DC-4C04-AB36-FBEC228C6356}" destId="{687C3DA3-F82A-441F-AA8A-3F9B4C663B6B}" srcOrd="3" destOrd="0" presId="urn:microsoft.com/office/officeart/2009/3/layout/FramedTextPicture"/>
    <dgm:cxn modelId="{5E2547BF-1891-45E7-B821-00D5A92E1770}" type="presParOf" srcId="{5E9D0069-A4DC-4C04-AB36-FBEC228C6356}" destId="{2A4AC837-EDC1-43C4-AA37-405EB2AEDE81}" srcOrd="4" destOrd="0" presId="urn:microsoft.com/office/officeart/2009/3/layout/FramedTextPicture"/>
    <dgm:cxn modelId="{800D7DDA-4FDC-4EDE-B705-F99C65006ED8}" type="presParOf" srcId="{5E9D0069-A4DC-4C04-AB36-FBEC228C6356}" destId="{913B1DFB-9E01-4B3E-9EAB-C62454CFFAFE}" srcOrd="5" destOrd="0" presId="urn:microsoft.com/office/officeart/2009/3/layout/FramedTextPicture"/>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7772BB-8C2E-4DA9-94F4-D3FD2DCAD4B5}" type="doc">
      <dgm:prSet loTypeId="urn:microsoft.com/office/officeart/2005/8/layout/vList3" loCatId="list" qsTypeId="urn:microsoft.com/office/officeart/2005/8/quickstyle/simple1" qsCatId="simple" csTypeId="urn:microsoft.com/office/officeart/2005/8/colors/accent1_2" csCatId="accent1" phldr="1"/>
      <dgm:spPr/>
    </dgm:pt>
    <dgm:pt modelId="{349FC4F2-A19C-42D2-BE4F-7A73D344E272}">
      <dgm:prSet phldrT="[Text]"/>
      <dgm:spPr/>
      <dgm:t>
        <a:bodyPr/>
        <a:lstStyle/>
        <a:p>
          <a:r>
            <a:rPr lang="en-US" dirty="0"/>
            <a:t>H2 Database</a:t>
          </a:r>
          <a:endParaRPr lang="ro-RO" dirty="0"/>
        </a:p>
      </dgm:t>
    </dgm:pt>
    <dgm:pt modelId="{A4C4DCDC-747E-484A-83E8-7187A2D7BFE5}" type="parTrans" cxnId="{752254B2-F2FB-4A0C-B4CB-ED3D1650B6DD}">
      <dgm:prSet/>
      <dgm:spPr/>
      <dgm:t>
        <a:bodyPr/>
        <a:lstStyle/>
        <a:p>
          <a:endParaRPr lang="ro-RO"/>
        </a:p>
      </dgm:t>
    </dgm:pt>
    <dgm:pt modelId="{1AF43B7B-BF1C-493E-8301-33ED02D594B4}" type="sibTrans" cxnId="{752254B2-F2FB-4A0C-B4CB-ED3D1650B6DD}">
      <dgm:prSet/>
      <dgm:spPr/>
      <dgm:t>
        <a:bodyPr/>
        <a:lstStyle/>
        <a:p>
          <a:endParaRPr lang="ro-RO"/>
        </a:p>
      </dgm:t>
    </dgm:pt>
    <dgm:pt modelId="{7A022320-A187-43EB-A83D-BF01AD7E49B6}" type="pres">
      <dgm:prSet presAssocID="{417772BB-8C2E-4DA9-94F4-D3FD2DCAD4B5}" presName="linearFlow" presStyleCnt="0">
        <dgm:presLayoutVars>
          <dgm:dir/>
          <dgm:resizeHandles val="exact"/>
        </dgm:presLayoutVars>
      </dgm:prSet>
      <dgm:spPr/>
    </dgm:pt>
    <dgm:pt modelId="{C182E8FA-FF6C-4C13-8133-DF6E63007890}" type="pres">
      <dgm:prSet presAssocID="{349FC4F2-A19C-42D2-BE4F-7A73D344E272}" presName="composite" presStyleCnt="0"/>
      <dgm:spPr/>
    </dgm:pt>
    <dgm:pt modelId="{2C4060F5-8DEE-443F-8368-73E065560F2F}" type="pres">
      <dgm:prSet presAssocID="{349FC4F2-A19C-42D2-BE4F-7A73D344E272}" presName="imgShp" presStyleLbl="fgImgPlace1" presStyleIdx="0" presStyleCnt="1"/>
      <dgm:spPr>
        <a:blipFill>
          <a:blip xmlns:r="http://schemas.openxmlformats.org/officeDocument/2006/relationships" r:embed="rId1"/>
          <a:srcRect/>
          <a:stretch>
            <a:fillRect/>
          </a:stretch>
        </a:blipFill>
      </dgm:spPr>
    </dgm:pt>
    <dgm:pt modelId="{4F1BC971-9738-4289-8BE3-4253D44A2D47}" type="pres">
      <dgm:prSet presAssocID="{349FC4F2-A19C-42D2-BE4F-7A73D344E272}" presName="txShp" presStyleLbl="node1" presStyleIdx="0" presStyleCnt="1">
        <dgm:presLayoutVars>
          <dgm:bulletEnabled val="1"/>
        </dgm:presLayoutVars>
      </dgm:prSet>
      <dgm:spPr/>
    </dgm:pt>
  </dgm:ptLst>
  <dgm:cxnLst>
    <dgm:cxn modelId="{FA5C8D9F-1256-4A1C-9214-41B492272623}" type="presOf" srcId="{349FC4F2-A19C-42D2-BE4F-7A73D344E272}" destId="{4F1BC971-9738-4289-8BE3-4253D44A2D47}" srcOrd="0" destOrd="0" presId="urn:microsoft.com/office/officeart/2005/8/layout/vList3"/>
    <dgm:cxn modelId="{752254B2-F2FB-4A0C-B4CB-ED3D1650B6DD}" srcId="{417772BB-8C2E-4DA9-94F4-D3FD2DCAD4B5}" destId="{349FC4F2-A19C-42D2-BE4F-7A73D344E272}" srcOrd="0" destOrd="0" parTransId="{A4C4DCDC-747E-484A-83E8-7187A2D7BFE5}" sibTransId="{1AF43B7B-BF1C-493E-8301-33ED02D594B4}"/>
    <dgm:cxn modelId="{0EF288BA-8D93-406B-92DC-9592C485D12A}" type="presOf" srcId="{417772BB-8C2E-4DA9-94F4-D3FD2DCAD4B5}" destId="{7A022320-A187-43EB-A83D-BF01AD7E49B6}" srcOrd="0" destOrd="0" presId="urn:microsoft.com/office/officeart/2005/8/layout/vList3"/>
    <dgm:cxn modelId="{C68D82A2-5C0C-4870-B105-AFB89D29F1F3}" type="presParOf" srcId="{7A022320-A187-43EB-A83D-BF01AD7E49B6}" destId="{C182E8FA-FF6C-4C13-8133-DF6E63007890}" srcOrd="0" destOrd="0" presId="urn:microsoft.com/office/officeart/2005/8/layout/vList3"/>
    <dgm:cxn modelId="{CE3E29EF-09E0-4A0D-A39C-499F3F095038}" type="presParOf" srcId="{C182E8FA-FF6C-4C13-8133-DF6E63007890}" destId="{2C4060F5-8DEE-443F-8368-73E065560F2F}" srcOrd="0" destOrd="0" presId="urn:microsoft.com/office/officeart/2005/8/layout/vList3"/>
    <dgm:cxn modelId="{E21B84E7-F2CF-4D75-905D-441D9C3EDDC4}" type="presParOf" srcId="{C182E8FA-FF6C-4C13-8133-DF6E63007890}" destId="{4F1BC971-9738-4289-8BE3-4253D44A2D4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A144B4-8816-4473-9646-32B9A805D8CB}" type="doc">
      <dgm:prSet loTypeId="urn:microsoft.com/office/officeart/2005/8/layout/vList3" loCatId="list" qsTypeId="urn:microsoft.com/office/officeart/2005/8/quickstyle/simple1" qsCatId="simple" csTypeId="urn:microsoft.com/office/officeart/2005/8/colors/accent1_2" csCatId="accent1" phldr="1"/>
      <dgm:spPr/>
    </dgm:pt>
    <dgm:pt modelId="{9CE3947F-E701-4BC6-B58F-DB7748971BD4}">
      <dgm:prSet phldrT="[Text]"/>
      <dgm:spPr/>
      <dgm:t>
        <a:bodyPr/>
        <a:lstStyle/>
        <a:p>
          <a:r>
            <a:rPr lang="en-US" dirty="0"/>
            <a:t>Java and Spring Boot</a:t>
          </a:r>
          <a:endParaRPr lang="ro-RO" dirty="0"/>
        </a:p>
      </dgm:t>
    </dgm:pt>
    <dgm:pt modelId="{D395AD41-3AA5-4E2C-8A81-DDD460FA2705}" type="parTrans" cxnId="{DB3C5142-42A5-4226-A7AE-1140DCB5CA38}">
      <dgm:prSet/>
      <dgm:spPr/>
      <dgm:t>
        <a:bodyPr/>
        <a:lstStyle/>
        <a:p>
          <a:endParaRPr lang="ro-RO"/>
        </a:p>
      </dgm:t>
    </dgm:pt>
    <dgm:pt modelId="{5EB0804F-332D-429C-9430-7EAAE14FBAE7}" type="sibTrans" cxnId="{DB3C5142-42A5-4226-A7AE-1140DCB5CA38}">
      <dgm:prSet/>
      <dgm:spPr/>
      <dgm:t>
        <a:bodyPr/>
        <a:lstStyle/>
        <a:p>
          <a:endParaRPr lang="ro-RO"/>
        </a:p>
      </dgm:t>
    </dgm:pt>
    <dgm:pt modelId="{A07BE583-49F9-4553-B05D-874CAA44C466}" type="pres">
      <dgm:prSet presAssocID="{92A144B4-8816-4473-9646-32B9A805D8CB}" presName="linearFlow" presStyleCnt="0">
        <dgm:presLayoutVars>
          <dgm:dir/>
          <dgm:resizeHandles val="exact"/>
        </dgm:presLayoutVars>
      </dgm:prSet>
      <dgm:spPr/>
    </dgm:pt>
    <dgm:pt modelId="{DA17BC36-446F-4DA9-B5AE-1B16E67E57BB}" type="pres">
      <dgm:prSet presAssocID="{9CE3947F-E701-4BC6-B58F-DB7748971BD4}" presName="composite" presStyleCnt="0"/>
      <dgm:spPr/>
    </dgm:pt>
    <dgm:pt modelId="{6DF697FE-42E2-4EA4-AE7F-5D4F9843235B}" type="pres">
      <dgm:prSet presAssocID="{9CE3947F-E701-4BC6-B58F-DB7748971BD4}" presName="imgShp" presStyleLbl="fgImgPlace1" presStyleIdx="0" presStyleCnt="1" custScaleX="141527" custScaleY="131477"/>
      <dgm:spPr>
        <a:blipFill dpi="0" rotWithShape="1">
          <a:blip xmlns:r="http://schemas.openxmlformats.org/officeDocument/2006/relationships" r:embed="rId1"/>
          <a:srcRect/>
          <a:stretch>
            <a:fillRect t="15400" b="15400"/>
          </a:stretch>
        </a:blipFill>
      </dgm:spPr>
    </dgm:pt>
    <dgm:pt modelId="{782FD455-C62D-4911-B260-C8B8D83D4DB4}" type="pres">
      <dgm:prSet presAssocID="{9CE3947F-E701-4BC6-B58F-DB7748971BD4}" presName="txShp" presStyleLbl="node1" presStyleIdx="0" presStyleCnt="1" custLinFactNeighborX="13767" custLinFactNeighborY="-1901">
        <dgm:presLayoutVars>
          <dgm:bulletEnabled val="1"/>
        </dgm:presLayoutVars>
      </dgm:prSet>
      <dgm:spPr/>
    </dgm:pt>
  </dgm:ptLst>
  <dgm:cxnLst>
    <dgm:cxn modelId="{6C52CA36-01BA-45F3-83B7-29E669DF3E9E}" type="presOf" srcId="{92A144B4-8816-4473-9646-32B9A805D8CB}" destId="{A07BE583-49F9-4553-B05D-874CAA44C466}" srcOrd="0" destOrd="0" presId="urn:microsoft.com/office/officeart/2005/8/layout/vList3"/>
    <dgm:cxn modelId="{DB3C5142-42A5-4226-A7AE-1140DCB5CA38}" srcId="{92A144B4-8816-4473-9646-32B9A805D8CB}" destId="{9CE3947F-E701-4BC6-B58F-DB7748971BD4}" srcOrd="0" destOrd="0" parTransId="{D395AD41-3AA5-4E2C-8A81-DDD460FA2705}" sibTransId="{5EB0804F-332D-429C-9430-7EAAE14FBAE7}"/>
    <dgm:cxn modelId="{0519CE4F-45C4-48FD-96F3-8D9C664BC6CE}" type="presOf" srcId="{9CE3947F-E701-4BC6-B58F-DB7748971BD4}" destId="{782FD455-C62D-4911-B260-C8B8D83D4DB4}" srcOrd="0" destOrd="0" presId="urn:microsoft.com/office/officeart/2005/8/layout/vList3"/>
    <dgm:cxn modelId="{24F3EE61-52AD-4F7B-A5E6-51A3AE210C2A}" type="presParOf" srcId="{A07BE583-49F9-4553-B05D-874CAA44C466}" destId="{DA17BC36-446F-4DA9-B5AE-1B16E67E57BB}" srcOrd="0" destOrd="0" presId="urn:microsoft.com/office/officeart/2005/8/layout/vList3"/>
    <dgm:cxn modelId="{7678195B-014F-471B-B2A1-CF087E1C6454}" type="presParOf" srcId="{DA17BC36-446F-4DA9-B5AE-1B16E67E57BB}" destId="{6DF697FE-42E2-4EA4-AE7F-5D4F9843235B}" srcOrd="0" destOrd="0" presId="urn:microsoft.com/office/officeart/2005/8/layout/vList3"/>
    <dgm:cxn modelId="{23B13D93-155C-4B05-9A89-5F84CF3C13B0}" type="presParOf" srcId="{DA17BC36-446F-4DA9-B5AE-1B16E67E57BB}" destId="{782FD455-C62D-4911-B260-C8B8D83D4DB4}"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E2CFB4-7246-44CC-B76B-C5495BFCE8F9}" type="doc">
      <dgm:prSet loTypeId="urn:microsoft.com/office/officeart/2005/8/layout/vList3" loCatId="list" qsTypeId="urn:microsoft.com/office/officeart/2005/8/quickstyle/simple1" qsCatId="simple" csTypeId="urn:microsoft.com/office/officeart/2005/8/colors/accent1_2" csCatId="accent1" phldr="1"/>
      <dgm:spPr/>
    </dgm:pt>
    <dgm:pt modelId="{FBAB3AEF-D3ED-43B1-8633-3D6FD402FE30}">
      <dgm:prSet phldrT="[Text]"/>
      <dgm:spPr/>
      <dgm:t>
        <a:bodyPr/>
        <a:lstStyle/>
        <a:p>
          <a:r>
            <a:rPr lang="en-US" dirty="0"/>
            <a:t>React.js</a:t>
          </a:r>
          <a:endParaRPr lang="ro-RO" dirty="0"/>
        </a:p>
      </dgm:t>
    </dgm:pt>
    <dgm:pt modelId="{CFDCEF18-1848-4FD3-BAB5-0479B5020727}" type="parTrans" cxnId="{E426B032-08DF-41DE-AD37-A3EBB0CEA2F6}">
      <dgm:prSet/>
      <dgm:spPr/>
      <dgm:t>
        <a:bodyPr/>
        <a:lstStyle/>
        <a:p>
          <a:endParaRPr lang="ro-RO"/>
        </a:p>
      </dgm:t>
    </dgm:pt>
    <dgm:pt modelId="{378AEE2F-6CA3-4615-8E03-18AEC1F740EF}" type="sibTrans" cxnId="{E426B032-08DF-41DE-AD37-A3EBB0CEA2F6}">
      <dgm:prSet/>
      <dgm:spPr/>
      <dgm:t>
        <a:bodyPr/>
        <a:lstStyle/>
        <a:p>
          <a:endParaRPr lang="ro-RO"/>
        </a:p>
      </dgm:t>
    </dgm:pt>
    <dgm:pt modelId="{69BDD7DC-EB6E-420A-8B62-399AD191464C}" type="pres">
      <dgm:prSet presAssocID="{28E2CFB4-7246-44CC-B76B-C5495BFCE8F9}" presName="linearFlow" presStyleCnt="0">
        <dgm:presLayoutVars>
          <dgm:dir/>
          <dgm:resizeHandles val="exact"/>
        </dgm:presLayoutVars>
      </dgm:prSet>
      <dgm:spPr/>
    </dgm:pt>
    <dgm:pt modelId="{245C45D7-8BDC-43A9-A3D1-3EC5BC6FF3B4}" type="pres">
      <dgm:prSet presAssocID="{FBAB3AEF-D3ED-43B1-8633-3D6FD402FE30}" presName="composite" presStyleCnt="0"/>
      <dgm:spPr/>
    </dgm:pt>
    <dgm:pt modelId="{130117F6-5027-4A95-993B-98B362A9B586}" type="pres">
      <dgm:prSet presAssocID="{FBAB3AEF-D3ED-43B1-8633-3D6FD402FE30}" presName="imgShp" presStyleLbl="fgImgPlace1" presStyleIdx="0" presStyleCnt="1"/>
      <dgm:spPr>
        <a:blipFill>
          <a:blip xmlns:r="http://schemas.openxmlformats.org/officeDocument/2006/relationships" r:embed="rId1"/>
          <a:srcRect/>
          <a:stretch>
            <a:fillRect l="-4000" r="-4000"/>
          </a:stretch>
        </a:blipFill>
      </dgm:spPr>
    </dgm:pt>
    <dgm:pt modelId="{3ADDBA76-81A3-4370-BC72-74EA248E8E5A}" type="pres">
      <dgm:prSet presAssocID="{FBAB3AEF-D3ED-43B1-8633-3D6FD402FE30}" presName="txShp" presStyleLbl="node1" presStyleIdx="0" presStyleCnt="1">
        <dgm:presLayoutVars>
          <dgm:bulletEnabled val="1"/>
        </dgm:presLayoutVars>
      </dgm:prSet>
      <dgm:spPr/>
    </dgm:pt>
  </dgm:ptLst>
  <dgm:cxnLst>
    <dgm:cxn modelId="{5506670E-C6CA-4FE3-92D3-6A2EDA94B9F4}" type="presOf" srcId="{28E2CFB4-7246-44CC-B76B-C5495BFCE8F9}" destId="{69BDD7DC-EB6E-420A-8B62-399AD191464C}" srcOrd="0" destOrd="0" presId="urn:microsoft.com/office/officeart/2005/8/layout/vList3"/>
    <dgm:cxn modelId="{E426B032-08DF-41DE-AD37-A3EBB0CEA2F6}" srcId="{28E2CFB4-7246-44CC-B76B-C5495BFCE8F9}" destId="{FBAB3AEF-D3ED-43B1-8633-3D6FD402FE30}" srcOrd="0" destOrd="0" parTransId="{CFDCEF18-1848-4FD3-BAB5-0479B5020727}" sibTransId="{378AEE2F-6CA3-4615-8E03-18AEC1F740EF}"/>
    <dgm:cxn modelId="{92646FBF-EE2C-4F8F-A662-65B2BDA8F76F}" type="presOf" srcId="{FBAB3AEF-D3ED-43B1-8633-3D6FD402FE30}" destId="{3ADDBA76-81A3-4370-BC72-74EA248E8E5A}" srcOrd="0" destOrd="0" presId="urn:microsoft.com/office/officeart/2005/8/layout/vList3"/>
    <dgm:cxn modelId="{1F0FFE4C-7534-4689-A527-781D623B5C08}" type="presParOf" srcId="{69BDD7DC-EB6E-420A-8B62-399AD191464C}" destId="{245C45D7-8BDC-43A9-A3D1-3EC5BC6FF3B4}" srcOrd="0" destOrd="0" presId="urn:microsoft.com/office/officeart/2005/8/layout/vList3"/>
    <dgm:cxn modelId="{7950D31E-78E4-4649-8466-63927CF24A84}" type="presParOf" srcId="{245C45D7-8BDC-43A9-A3D1-3EC5BC6FF3B4}" destId="{130117F6-5027-4A95-993B-98B362A9B586}" srcOrd="0" destOrd="0" presId="urn:microsoft.com/office/officeart/2005/8/layout/vList3"/>
    <dgm:cxn modelId="{E6C7D19E-0655-4713-9632-D78BC6DE9085}" type="presParOf" srcId="{245C45D7-8BDC-43A9-A3D1-3EC5BC6FF3B4}" destId="{3ADDBA76-81A3-4370-BC72-74EA248E8E5A}"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7603F2-529F-4AFF-9884-3803D2EB5E09}"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E9D85014-9727-480B-ADAA-517B28C7811B}">
      <dgm:prSet phldrT="[Text]" custT="1"/>
      <dgm:spPr/>
      <dgm:t>
        <a:bodyPr/>
        <a:lstStyle/>
        <a:p>
          <a:r>
            <a:rPr lang="en-US" sz="3600" dirty="0"/>
            <a:t>Package diagram</a:t>
          </a:r>
          <a:endParaRPr lang="ro-RO" sz="3600" dirty="0"/>
        </a:p>
      </dgm:t>
    </dgm:pt>
    <dgm:pt modelId="{291AD094-D8BE-4F39-8ADD-07A164DABEB5}" type="parTrans" cxnId="{D07936D1-013B-41A7-A427-E73F7B6502EF}">
      <dgm:prSet/>
      <dgm:spPr/>
      <dgm:t>
        <a:bodyPr/>
        <a:lstStyle/>
        <a:p>
          <a:endParaRPr lang="ro-RO"/>
        </a:p>
      </dgm:t>
    </dgm:pt>
    <dgm:pt modelId="{6658BDD7-C9B5-4860-B4A2-954E74D162D9}" type="sibTrans" cxnId="{D07936D1-013B-41A7-A427-E73F7B6502EF}">
      <dgm:prSet/>
      <dgm:spPr>
        <a:blipFill dpi="0" rotWithShape="1">
          <a:blip xmlns:r="http://schemas.openxmlformats.org/officeDocument/2006/relationships" r:embed="rId1"/>
          <a:srcRect/>
          <a:stretch>
            <a:fillRect t="26601" b="26601"/>
          </a:stretch>
        </a:blipFill>
      </dgm:spPr>
      <dgm:t>
        <a:bodyPr/>
        <a:lstStyle/>
        <a:p>
          <a:endParaRPr lang="ro-RO"/>
        </a:p>
      </dgm:t>
    </dgm:pt>
    <dgm:pt modelId="{49EC51A9-508F-41B9-8077-2AC9E9F621C6}" type="pres">
      <dgm:prSet presAssocID="{9F7603F2-529F-4AFF-9884-3803D2EB5E09}" presName="Name0" presStyleCnt="0">
        <dgm:presLayoutVars>
          <dgm:dir/>
        </dgm:presLayoutVars>
      </dgm:prSet>
      <dgm:spPr/>
    </dgm:pt>
    <dgm:pt modelId="{DD0EF5FE-6CC3-4662-8DF8-0536FBA84FBC}" type="pres">
      <dgm:prSet presAssocID="{6658BDD7-C9B5-4860-B4A2-954E74D162D9}" presName="picture_1" presStyleLbl="bgImgPlace1" presStyleIdx="0" presStyleCnt="1" custScaleX="144841" custLinFactNeighborX="0"/>
      <dgm:spPr/>
    </dgm:pt>
    <dgm:pt modelId="{589314A3-4E75-4844-8527-F0640B4BB514}" type="pres">
      <dgm:prSet presAssocID="{E9D85014-9727-480B-ADAA-517B28C7811B}" presName="text_1" presStyleLbl="node1" presStyleIdx="0" presStyleCnt="0" custScaleX="128213" custScaleY="29059" custLinFactNeighborX="17181" custLinFactNeighborY="23966">
        <dgm:presLayoutVars>
          <dgm:bulletEnabled val="1"/>
        </dgm:presLayoutVars>
      </dgm:prSet>
      <dgm:spPr/>
    </dgm:pt>
    <dgm:pt modelId="{6890E418-73FC-469A-A132-F23DF0FB0648}" type="pres">
      <dgm:prSet presAssocID="{9F7603F2-529F-4AFF-9884-3803D2EB5E09}" presName="maxNode" presStyleCnt="0"/>
      <dgm:spPr/>
    </dgm:pt>
    <dgm:pt modelId="{8D0399EE-E9E6-47A9-BFD9-8320C790BDF0}" type="pres">
      <dgm:prSet presAssocID="{9F7603F2-529F-4AFF-9884-3803D2EB5E09}" presName="Name33" presStyleCnt="0"/>
      <dgm:spPr/>
    </dgm:pt>
  </dgm:ptLst>
  <dgm:cxnLst>
    <dgm:cxn modelId="{50202436-0C3C-4CA9-8B61-39B269781B39}" type="presOf" srcId="{6658BDD7-C9B5-4860-B4A2-954E74D162D9}" destId="{DD0EF5FE-6CC3-4662-8DF8-0536FBA84FBC}" srcOrd="0" destOrd="0" presId="urn:microsoft.com/office/officeart/2008/layout/AccentedPicture"/>
    <dgm:cxn modelId="{45539CB1-8AB5-4E46-A88D-3995979B534C}" type="presOf" srcId="{9F7603F2-529F-4AFF-9884-3803D2EB5E09}" destId="{49EC51A9-508F-41B9-8077-2AC9E9F621C6}" srcOrd="0" destOrd="0" presId="urn:microsoft.com/office/officeart/2008/layout/AccentedPicture"/>
    <dgm:cxn modelId="{4A3016C6-3506-4F6C-969C-FA6C43085170}" type="presOf" srcId="{E9D85014-9727-480B-ADAA-517B28C7811B}" destId="{589314A3-4E75-4844-8527-F0640B4BB514}" srcOrd="0" destOrd="0" presId="urn:microsoft.com/office/officeart/2008/layout/AccentedPicture"/>
    <dgm:cxn modelId="{D07936D1-013B-41A7-A427-E73F7B6502EF}" srcId="{9F7603F2-529F-4AFF-9884-3803D2EB5E09}" destId="{E9D85014-9727-480B-ADAA-517B28C7811B}" srcOrd="0" destOrd="0" parTransId="{291AD094-D8BE-4F39-8ADD-07A164DABEB5}" sibTransId="{6658BDD7-C9B5-4860-B4A2-954E74D162D9}"/>
    <dgm:cxn modelId="{909A7D68-9863-4F7C-A75E-ABAB36231ADD}" type="presParOf" srcId="{49EC51A9-508F-41B9-8077-2AC9E9F621C6}" destId="{DD0EF5FE-6CC3-4662-8DF8-0536FBA84FBC}" srcOrd="0" destOrd="0" presId="urn:microsoft.com/office/officeart/2008/layout/AccentedPicture"/>
    <dgm:cxn modelId="{B251AFF6-66D9-4762-A2DE-715321D825AF}" type="presParOf" srcId="{49EC51A9-508F-41B9-8077-2AC9E9F621C6}" destId="{589314A3-4E75-4844-8527-F0640B4BB514}" srcOrd="1" destOrd="0" presId="urn:microsoft.com/office/officeart/2008/layout/AccentedPicture"/>
    <dgm:cxn modelId="{22ED5846-7841-4D7D-A102-368541ADCBD2}" type="presParOf" srcId="{49EC51A9-508F-41B9-8077-2AC9E9F621C6}" destId="{6890E418-73FC-469A-A132-F23DF0FB0648}" srcOrd="2" destOrd="0" presId="urn:microsoft.com/office/officeart/2008/layout/AccentedPicture"/>
    <dgm:cxn modelId="{1DD0AA27-A6D7-4A3E-A328-CB878ED881DF}" type="presParOf" srcId="{6890E418-73FC-469A-A132-F23DF0FB0648}" destId="{8D0399EE-E9E6-47A9-BFD9-8320C790BDF0}"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CC60D-BD2D-4254-B5FF-3BFC7F64D496}">
      <dsp:nvSpPr>
        <dsp:cNvPr id="0" name=""/>
        <dsp:cNvSpPr/>
      </dsp:nvSpPr>
      <dsp:spPr>
        <a:xfrm>
          <a:off x="556096" y="18978"/>
          <a:ext cx="1674759" cy="115245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837F2B-B519-40A5-BB06-B0E660F3C065}">
      <dsp:nvSpPr>
        <dsp:cNvPr id="0" name=""/>
        <dsp:cNvSpPr/>
      </dsp:nvSpPr>
      <dsp:spPr>
        <a:xfrm>
          <a:off x="1905602" y="957596"/>
          <a:ext cx="1239862" cy="700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Object Oriented Programming</a:t>
          </a:r>
          <a:endParaRPr lang="ro-RO" sz="1400" kern="1200" dirty="0"/>
        </a:p>
      </dsp:txBody>
      <dsp:txXfrm>
        <a:off x="1905602" y="957596"/>
        <a:ext cx="1239862" cy="700204"/>
      </dsp:txXfrm>
    </dsp:sp>
    <dsp:sp modelId="{B67A432A-E0C1-4E08-89F6-3EABEFF2B796}">
      <dsp:nvSpPr>
        <dsp:cNvPr id="0" name=""/>
        <dsp:cNvSpPr/>
      </dsp:nvSpPr>
      <dsp:spPr>
        <a:xfrm>
          <a:off x="1839520" y="855204"/>
          <a:ext cx="378135" cy="378233"/>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B4E0A8-0210-4723-86EA-AC78E5000358}">
      <dsp:nvSpPr>
        <dsp:cNvPr id="0" name=""/>
        <dsp:cNvSpPr/>
      </dsp:nvSpPr>
      <dsp:spPr>
        <a:xfrm rot="5400000">
          <a:off x="2851820" y="870261"/>
          <a:ext cx="378233" cy="37813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73565-F809-4C3E-B3EA-3C97BEA154E5}">
      <dsp:nvSpPr>
        <dsp:cNvPr id="0" name=""/>
        <dsp:cNvSpPr/>
      </dsp:nvSpPr>
      <dsp:spPr>
        <a:xfrm rot="16200000">
          <a:off x="1854479" y="1374882"/>
          <a:ext cx="378233" cy="37813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1C373-14C9-4978-9AF5-A082B72092F1}">
      <dsp:nvSpPr>
        <dsp:cNvPr id="0" name=""/>
        <dsp:cNvSpPr/>
      </dsp:nvSpPr>
      <dsp:spPr>
        <a:xfrm rot="10800000">
          <a:off x="2881889" y="1374833"/>
          <a:ext cx="378135" cy="378233"/>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674452"/>
          <a:ext cx="4996155" cy="5395488"/>
        </a:xfrm>
        <a:prstGeom prst="roundRect">
          <a:avLst/>
        </a:prstGeom>
        <a:blipFill dpi="0" rotWithShape="1">
          <a:blip xmlns:r="http://schemas.openxmlformats.org/officeDocument/2006/relationships" r:embed="rId1"/>
          <a:srcRect/>
          <a:stretch>
            <a:fillRect l="27693" r="2769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793319" y="5488274"/>
          <a:ext cx="5213462" cy="1174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Activity diagram</a:t>
          </a:r>
        </a:p>
      </dsp:txBody>
      <dsp:txXfrm>
        <a:off x="793319" y="5488274"/>
        <a:ext cx="5213462" cy="11744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674452"/>
          <a:ext cx="4996155" cy="539548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4680" r="1468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793319" y="5488274"/>
          <a:ext cx="5213462" cy="1174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Activity diagram</a:t>
          </a:r>
        </a:p>
      </dsp:txBody>
      <dsp:txXfrm>
        <a:off x="793319" y="5488274"/>
        <a:ext cx="5213462" cy="11744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674452"/>
          <a:ext cx="4996155" cy="5395488"/>
        </a:xfrm>
        <a:prstGeom prst="roundRect">
          <a:avLst/>
        </a:prstGeom>
        <a:blipFill dpi="0" rotWithShape="1">
          <a:blip xmlns:r="http://schemas.openxmlformats.org/officeDocument/2006/relationships" r:embed="rId1"/>
          <a:srcRect/>
          <a:stretch>
            <a:fillRect l="8301" r="830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793319" y="5488274"/>
          <a:ext cx="5213462" cy="1174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Activity diagram</a:t>
          </a:r>
        </a:p>
      </dsp:txBody>
      <dsp:txXfrm>
        <a:off x="793319" y="5488274"/>
        <a:ext cx="5213462" cy="11744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674452"/>
          <a:ext cx="4996155" cy="5395488"/>
        </a:xfrm>
        <a:prstGeom prst="roundRect">
          <a:avLst/>
        </a:prstGeom>
        <a:blipFill dpi="0" rotWithShape="1">
          <a:blip xmlns:r="http://schemas.openxmlformats.org/officeDocument/2006/relationships" r:embed="rId1"/>
          <a:srcRect/>
          <a:stretch>
            <a:fillRect t="13058" b="1305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793319" y="5488274"/>
          <a:ext cx="5213462" cy="1174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Activity diagram</a:t>
          </a:r>
        </a:p>
      </dsp:txBody>
      <dsp:txXfrm>
        <a:off x="793319" y="5488274"/>
        <a:ext cx="5213462" cy="117440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674452"/>
          <a:ext cx="4996155" cy="539548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3622" r="1362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793319" y="5488274"/>
          <a:ext cx="5213462" cy="1174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Activity diagram</a:t>
          </a:r>
        </a:p>
      </dsp:txBody>
      <dsp:txXfrm>
        <a:off x="793319" y="5488274"/>
        <a:ext cx="5213462" cy="11744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674452"/>
          <a:ext cx="4996155" cy="5395488"/>
        </a:xfrm>
        <a:prstGeom prst="roundRect">
          <a:avLst/>
        </a:prstGeom>
        <a:blipFill dpi="0" rotWithShape="1">
          <a:blip xmlns:r="http://schemas.openxmlformats.org/officeDocument/2006/relationships" r:embed="rId1"/>
          <a:srcRect/>
          <a:stretch>
            <a:fillRect l="6746" r="67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793319" y="5488274"/>
          <a:ext cx="5213462" cy="1174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Activity diagram</a:t>
          </a:r>
        </a:p>
      </dsp:txBody>
      <dsp:txXfrm>
        <a:off x="793319" y="5488274"/>
        <a:ext cx="5213462" cy="11744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674452"/>
          <a:ext cx="4996155" cy="5395488"/>
        </a:xfrm>
        <a:prstGeom prst="roundRect">
          <a:avLst/>
        </a:prstGeom>
        <a:blipFill dpi="0" rotWithShape="1">
          <a:blip xmlns:r="http://schemas.openxmlformats.org/officeDocument/2006/relationships" r:embed="rId1"/>
          <a:srcRect/>
          <a:stretch>
            <a:fillRect l="21953" r="2195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793319" y="5488274"/>
          <a:ext cx="5213462" cy="1174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Activity diagram</a:t>
          </a:r>
        </a:p>
      </dsp:txBody>
      <dsp:txXfrm>
        <a:off x="793319" y="5488274"/>
        <a:ext cx="5213462" cy="11744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674452"/>
          <a:ext cx="4996155" cy="5395488"/>
        </a:xfrm>
        <a:prstGeom prst="roundRect">
          <a:avLst/>
        </a:prstGeom>
        <a:blipFill dpi="0" rotWithShape="1">
          <a:blip xmlns:r="http://schemas.openxmlformats.org/officeDocument/2006/relationships" r:embed="rId1"/>
          <a:srcRect/>
          <a:stretch>
            <a:fillRect l="9770" r="977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793319" y="5488274"/>
          <a:ext cx="5213462" cy="1174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Activity diagram</a:t>
          </a:r>
        </a:p>
      </dsp:txBody>
      <dsp:txXfrm>
        <a:off x="793319" y="5488274"/>
        <a:ext cx="5213462" cy="117440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674452"/>
          <a:ext cx="4996155" cy="5395488"/>
        </a:xfrm>
        <a:prstGeom prst="roundRect">
          <a:avLst/>
        </a:prstGeom>
        <a:blipFill dpi="0" rotWithShape="1">
          <a:blip xmlns:r="http://schemas.openxmlformats.org/officeDocument/2006/relationships" r:embed="rId1"/>
          <a:srcRect/>
          <a:stretch>
            <a:fillRect l="18205" r="1820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793319" y="5488274"/>
          <a:ext cx="5213462" cy="1174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Activity diagram</a:t>
          </a:r>
        </a:p>
      </dsp:txBody>
      <dsp:txXfrm>
        <a:off x="793319" y="5488274"/>
        <a:ext cx="5213462" cy="117440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674452"/>
          <a:ext cx="4996155" cy="5395488"/>
        </a:xfrm>
        <a:prstGeom prst="roundRect">
          <a:avLst/>
        </a:prstGeom>
        <a:blipFill dpi="0" rotWithShape="1">
          <a:blip xmlns:r="http://schemas.openxmlformats.org/officeDocument/2006/relationships" r:embed="rId1"/>
          <a:srcRect/>
          <a:stretch>
            <a:fillRect t="13058" b="1305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793319" y="5488274"/>
          <a:ext cx="5213462" cy="1174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Activity diagram</a:t>
          </a:r>
        </a:p>
      </dsp:txBody>
      <dsp:txXfrm>
        <a:off x="793319" y="5488274"/>
        <a:ext cx="5213462" cy="1174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E27FF-F8E2-4BCC-B631-07AFC40B9D90}">
      <dsp:nvSpPr>
        <dsp:cNvPr id="0" name=""/>
        <dsp:cNvSpPr/>
      </dsp:nvSpPr>
      <dsp:spPr>
        <a:xfrm>
          <a:off x="346580" y="657"/>
          <a:ext cx="1471850" cy="959014"/>
        </a:xfrm>
        <a:prstGeom prst="rect">
          <a:avLst/>
        </a:prstGeom>
        <a:blipFill>
          <a:blip xmlns:r="http://schemas.openxmlformats.org/officeDocument/2006/relationships" r:embed="rId1"/>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DB3E21-E6C0-466B-AFD8-88C24DF1BEED}">
      <dsp:nvSpPr>
        <dsp:cNvPr id="0" name=""/>
        <dsp:cNvSpPr/>
      </dsp:nvSpPr>
      <dsp:spPr>
        <a:xfrm>
          <a:off x="1599345" y="837938"/>
          <a:ext cx="1351599" cy="83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Databases</a:t>
          </a:r>
        </a:p>
      </dsp:txBody>
      <dsp:txXfrm>
        <a:off x="1599345" y="837938"/>
        <a:ext cx="1351599" cy="834859"/>
      </dsp:txXfrm>
    </dsp:sp>
    <dsp:sp modelId="{47C5D84D-CE6D-4A48-B353-7BCF81E952D7}">
      <dsp:nvSpPr>
        <dsp:cNvPr id="0" name=""/>
        <dsp:cNvSpPr/>
      </dsp:nvSpPr>
      <dsp:spPr>
        <a:xfrm>
          <a:off x="1480093" y="718789"/>
          <a:ext cx="324601" cy="32468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1AB21D-00BE-4D48-BC75-8C873114EC2C}">
      <dsp:nvSpPr>
        <dsp:cNvPr id="0" name=""/>
        <dsp:cNvSpPr/>
      </dsp:nvSpPr>
      <dsp:spPr>
        <a:xfrm rot="5400000">
          <a:off x="2754954" y="718831"/>
          <a:ext cx="324685" cy="32460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E217F6-96EA-4631-B617-45FEB0DEFFD4}">
      <dsp:nvSpPr>
        <dsp:cNvPr id="0" name=""/>
        <dsp:cNvSpPr/>
      </dsp:nvSpPr>
      <dsp:spPr>
        <a:xfrm rot="16200000">
          <a:off x="1480051" y="1467466"/>
          <a:ext cx="324685" cy="32460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8BB686-E3E4-4FCB-A87F-ACD82EB9FC10}">
      <dsp:nvSpPr>
        <dsp:cNvPr id="0" name=""/>
        <dsp:cNvSpPr/>
      </dsp:nvSpPr>
      <dsp:spPr>
        <a:xfrm rot="10800000">
          <a:off x="2754996" y="1467424"/>
          <a:ext cx="324601" cy="32468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674452"/>
          <a:ext cx="4996155" cy="5395488"/>
        </a:xfrm>
        <a:prstGeom prst="roundRect">
          <a:avLst/>
        </a:prstGeom>
        <a:blipFill dpi="0" rotWithShape="1">
          <a:blip xmlns:r="http://schemas.openxmlformats.org/officeDocument/2006/relationships" r:embed="rId1"/>
          <a:srcRect/>
          <a:stretch>
            <a:fillRect t="13058" b="1305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793319" y="5488274"/>
          <a:ext cx="5213462" cy="1174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Activity diagram</a:t>
          </a:r>
        </a:p>
      </dsp:txBody>
      <dsp:txXfrm>
        <a:off x="793319" y="5488274"/>
        <a:ext cx="5213462" cy="11744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1" y="0"/>
          <a:ext cx="6006785" cy="528974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37224" b="3722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1193876" y="4002320"/>
          <a:ext cx="4094241" cy="9222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Deployment diagram</a:t>
          </a:r>
          <a:endParaRPr lang="ro-RO" sz="3600" kern="1200" dirty="0"/>
        </a:p>
      </dsp:txBody>
      <dsp:txXfrm>
        <a:off x="1193876" y="4002320"/>
        <a:ext cx="4094241" cy="92228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1" y="0"/>
          <a:ext cx="6006785" cy="528974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37224" b="3722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1193876" y="4002320"/>
          <a:ext cx="4094241" cy="9222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Deployment diagram</a:t>
          </a:r>
          <a:endParaRPr lang="ro-RO" sz="3600" kern="1200" dirty="0"/>
        </a:p>
      </dsp:txBody>
      <dsp:txXfrm>
        <a:off x="1193876" y="4002320"/>
        <a:ext cx="4094241" cy="92228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1" y="0"/>
          <a:ext cx="6006785" cy="528974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084" b="1808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1193876" y="4002320"/>
          <a:ext cx="4094241" cy="9222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Database diagram</a:t>
          </a:r>
          <a:endParaRPr lang="ro-RO" sz="3600" kern="1200" dirty="0"/>
        </a:p>
      </dsp:txBody>
      <dsp:txXfrm>
        <a:off x="1193876" y="4002320"/>
        <a:ext cx="4094241" cy="92228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0" y="16029"/>
          <a:ext cx="4226551" cy="5409399"/>
        </a:xfrm>
        <a:prstGeom prst="roundRect">
          <a:avLst/>
        </a:prstGeom>
        <a:blipFill dpi="0" rotWithShape="1">
          <a:blip xmlns:r="http://schemas.openxmlformats.org/officeDocument/2006/relationships" r:embed="rId1"/>
          <a:srcRect/>
          <a:stretch>
            <a:fillRect l="25721" r="2572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896586" y="5263031"/>
          <a:ext cx="3184978" cy="97157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Class diagram</a:t>
          </a:r>
          <a:endParaRPr lang="ro-RO" sz="3600" kern="1200" dirty="0"/>
        </a:p>
      </dsp:txBody>
      <dsp:txXfrm>
        <a:off x="896586" y="5263031"/>
        <a:ext cx="3184978" cy="97157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1" y="0"/>
          <a:ext cx="6006785" cy="5289743"/>
        </a:xfrm>
        <a:prstGeom prst="roundRect">
          <a:avLst/>
        </a:prstGeom>
        <a:blipFill dpi="0" rotWithShape="1">
          <a:blip xmlns:r="http://schemas.openxmlformats.org/officeDocument/2006/relationships" r:embed="rId1"/>
          <a:srcRect/>
          <a:stretch>
            <a:fillRect t="11506" b="115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1559606" y="4367455"/>
          <a:ext cx="4094241" cy="9222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Object diagram</a:t>
          </a:r>
          <a:endParaRPr lang="ro-RO" sz="3600" kern="1200" dirty="0"/>
        </a:p>
      </dsp:txBody>
      <dsp:txXfrm>
        <a:off x="1559606" y="4367455"/>
        <a:ext cx="4094241" cy="92228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1" y="0"/>
          <a:ext cx="6006785" cy="5289743"/>
        </a:xfrm>
        <a:prstGeom prst="roundRect">
          <a:avLst/>
        </a:prstGeom>
        <a:blipFill dpi="0" rotWithShape="1">
          <a:blip xmlns:r="http://schemas.openxmlformats.org/officeDocument/2006/relationships" r:embed="rId1"/>
          <a:srcRect/>
          <a:stretch>
            <a:fillRect t="8059" b="8059"/>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1559606" y="4367455"/>
          <a:ext cx="4094241" cy="9222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Object diagram</a:t>
          </a:r>
          <a:endParaRPr lang="ro-RO" sz="3600" kern="1200" dirty="0"/>
        </a:p>
      </dsp:txBody>
      <dsp:txXfrm>
        <a:off x="1559606" y="4367455"/>
        <a:ext cx="4094241" cy="92228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112624" y="329146"/>
          <a:ext cx="4839725" cy="5161957"/>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6347" b="634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944406" y="4993467"/>
          <a:ext cx="4689526" cy="10563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Object diagram</a:t>
          </a:r>
          <a:endParaRPr lang="ro-RO" sz="3600" kern="1200" dirty="0"/>
        </a:p>
      </dsp:txBody>
      <dsp:txXfrm>
        <a:off x="944406" y="4993467"/>
        <a:ext cx="4689526" cy="105638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112624" y="329146"/>
          <a:ext cx="4839725" cy="5161957"/>
        </a:xfrm>
        <a:prstGeom prst="roundRect">
          <a:avLst/>
        </a:prstGeom>
        <a:blipFill dpi="0" rotWithShape="1">
          <a:blip xmlns:r="http://schemas.openxmlformats.org/officeDocument/2006/relationships" r:embed="rId1"/>
          <a:srcRect/>
          <a:stretch>
            <a:fillRect t="33042" b="3304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518295" y="5002464"/>
          <a:ext cx="4689526" cy="10563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Sequence Diagram</a:t>
          </a:r>
          <a:endParaRPr lang="ro-RO" sz="3600" kern="1200" dirty="0"/>
        </a:p>
      </dsp:txBody>
      <dsp:txXfrm>
        <a:off x="518295" y="5002464"/>
        <a:ext cx="4689526" cy="105638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112624" y="329146"/>
          <a:ext cx="4839725" cy="5161957"/>
        </a:xfrm>
        <a:prstGeom prst="roundRect">
          <a:avLst/>
        </a:prstGeom>
        <a:blipFill dpi="0" rotWithShape="1">
          <a:blip xmlns:r="http://schemas.openxmlformats.org/officeDocument/2006/relationships" r:embed="rId1"/>
          <a:srcRect/>
          <a:stretch>
            <a:fillRect t="32062" b="3206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518295" y="5002464"/>
          <a:ext cx="4689526" cy="10563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Sequence Diagram</a:t>
          </a:r>
          <a:endParaRPr lang="ro-RO" sz="3600" kern="1200" dirty="0"/>
        </a:p>
      </dsp:txBody>
      <dsp:txXfrm>
        <a:off x="518295" y="5002464"/>
        <a:ext cx="4689526" cy="1056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FC46E-DEEF-4BF3-9E82-ECF2639C3CBD}">
      <dsp:nvSpPr>
        <dsp:cNvPr id="0" name=""/>
        <dsp:cNvSpPr/>
      </dsp:nvSpPr>
      <dsp:spPr>
        <a:xfrm>
          <a:off x="308812" y="188"/>
          <a:ext cx="1807045" cy="1324581"/>
        </a:xfrm>
        <a:prstGeom prst="rect">
          <a:avLst/>
        </a:prstGeom>
        <a:blipFill>
          <a:blip xmlns:r="http://schemas.openxmlformats.org/officeDocument/2006/relationships" r:embed="rId1"/>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CCE28-2E51-486F-8459-49829431ED2A}">
      <dsp:nvSpPr>
        <dsp:cNvPr id="0" name=""/>
        <dsp:cNvSpPr/>
      </dsp:nvSpPr>
      <dsp:spPr>
        <a:xfrm>
          <a:off x="1993933" y="1232948"/>
          <a:ext cx="1061933" cy="56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Full Stack Application</a:t>
          </a:r>
          <a:endParaRPr lang="ro-RO" sz="1400" kern="1200" dirty="0"/>
        </a:p>
      </dsp:txBody>
      <dsp:txXfrm>
        <a:off x="1993933" y="1232948"/>
        <a:ext cx="1061933" cy="565370"/>
      </dsp:txXfrm>
    </dsp:sp>
    <dsp:sp modelId="{4E8D6554-E928-44D4-B069-5CE952802582}">
      <dsp:nvSpPr>
        <dsp:cNvPr id="0" name=""/>
        <dsp:cNvSpPr/>
      </dsp:nvSpPr>
      <dsp:spPr>
        <a:xfrm>
          <a:off x="1859528" y="1057180"/>
          <a:ext cx="357241" cy="357334"/>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4A22FA-2F54-4AE2-BBB0-5A70E0FF3CFC}">
      <dsp:nvSpPr>
        <dsp:cNvPr id="0" name=""/>
        <dsp:cNvSpPr/>
      </dsp:nvSpPr>
      <dsp:spPr>
        <a:xfrm rot="5400000">
          <a:off x="2910716" y="1087707"/>
          <a:ext cx="357334" cy="35724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BACE42-E8E7-4E50-A4A9-7CE39B01E395}">
      <dsp:nvSpPr>
        <dsp:cNvPr id="0" name=""/>
        <dsp:cNvSpPr/>
      </dsp:nvSpPr>
      <dsp:spPr>
        <a:xfrm rot="16200000">
          <a:off x="1859482" y="1568101"/>
          <a:ext cx="357334" cy="35724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270EDC-2071-463D-9528-A297077C47D0}">
      <dsp:nvSpPr>
        <dsp:cNvPr id="0" name=""/>
        <dsp:cNvSpPr/>
      </dsp:nvSpPr>
      <dsp:spPr>
        <a:xfrm rot="10800000">
          <a:off x="2931083" y="1568055"/>
          <a:ext cx="357241" cy="357334"/>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112624" y="329146"/>
          <a:ext cx="4839725" cy="5161957"/>
        </a:xfrm>
        <a:prstGeom prst="roundRect">
          <a:avLst/>
        </a:prstGeom>
        <a:blipFill dpi="0" rotWithShape="1">
          <a:blip xmlns:r="http://schemas.openxmlformats.org/officeDocument/2006/relationships" r:embed="rId1"/>
          <a:srcRect/>
          <a:stretch>
            <a:fillRect t="31518" b="3151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518295" y="5002464"/>
          <a:ext cx="4689526" cy="10563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Sequence Diagram</a:t>
          </a:r>
          <a:endParaRPr lang="ro-RO" sz="3600" kern="1200" dirty="0"/>
        </a:p>
      </dsp:txBody>
      <dsp:txXfrm>
        <a:off x="518295" y="5002464"/>
        <a:ext cx="4689526" cy="105638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33331" y="0"/>
          <a:ext cx="6006785" cy="5289743"/>
        </a:xfrm>
        <a:prstGeom prst="roundRect">
          <a:avLst/>
        </a:prstGeom>
        <a:blipFill dpi="0" rotWithShape="1">
          <a:blip xmlns:r="http://schemas.openxmlformats.org/officeDocument/2006/relationships" r:embed="rId1"/>
          <a:srcRect/>
          <a:stretch>
            <a:fillRect t="13157" b="1315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488739" y="4367455"/>
          <a:ext cx="5518043" cy="9222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Component diagram</a:t>
          </a:r>
          <a:endParaRPr lang="ro-RO" sz="3600" kern="1200" dirty="0"/>
        </a:p>
      </dsp:txBody>
      <dsp:txXfrm>
        <a:off x="488739" y="4367455"/>
        <a:ext cx="5518043" cy="92228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33331" y="0"/>
          <a:ext cx="6006785" cy="5289743"/>
        </a:xfrm>
        <a:prstGeom prst="roundRect">
          <a:avLst/>
        </a:prstGeom>
        <a:blipFill dpi="0" rotWithShape="1">
          <a:blip xmlns:r="http://schemas.openxmlformats.org/officeDocument/2006/relationships" r:embed="rId1"/>
          <a:srcRect/>
          <a:stretch>
            <a:fillRect t="7807" b="780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488739" y="4367455"/>
          <a:ext cx="5518043" cy="9222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       State diagram</a:t>
          </a:r>
          <a:endParaRPr lang="ro-RO" sz="3600" kern="1200" dirty="0"/>
        </a:p>
      </dsp:txBody>
      <dsp:txXfrm>
        <a:off x="488739" y="4367455"/>
        <a:ext cx="5518043" cy="92228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33331" y="0"/>
          <a:ext cx="6006785" cy="528974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9239" b="19239"/>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488739" y="4367455"/>
          <a:ext cx="5518043" cy="9222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       State diagram</a:t>
          </a:r>
          <a:endParaRPr lang="ro-RO" sz="3600" kern="1200" dirty="0"/>
        </a:p>
      </dsp:txBody>
      <dsp:txXfrm>
        <a:off x="488739" y="4367455"/>
        <a:ext cx="5518043" cy="92228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33331" y="0"/>
          <a:ext cx="6006785" cy="5289743"/>
        </a:xfrm>
        <a:prstGeom prst="roundRect">
          <a:avLst/>
        </a:prstGeom>
        <a:blipFill dpi="0" rotWithShape="1">
          <a:blip xmlns:r="http://schemas.openxmlformats.org/officeDocument/2006/relationships" r:embed="rId1"/>
          <a:srcRect/>
          <a:stretch>
            <a:fillRect t="17483" b="1748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488739" y="4367455"/>
          <a:ext cx="5518043" cy="9222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State transition diagram</a:t>
          </a:r>
          <a:endParaRPr lang="ro-RO" sz="3600" kern="1200" dirty="0"/>
        </a:p>
      </dsp:txBody>
      <dsp:txXfrm>
        <a:off x="488739" y="4367455"/>
        <a:ext cx="5518043" cy="92228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41303" y="109168"/>
          <a:ext cx="5807697" cy="5073452"/>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343" r="134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347520" y="4690842"/>
          <a:ext cx="5926625" cy="99057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State transition diagram</a:t>
          </a:r>
          <a:endParaRPr lang="ro-RO" sz="3600" kern="1200" dirty="0"/>
        </a:p>
      </dsp:txBody>
      <dsp:txXfrm>
        <a:off x="347520" y="4690842"/>
        <a:ext cx="5926625" cy="99057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FE450-EC99-43C6-AA5F-C93B52A9FE5F}">
      <dsp:nvSpPr>
        <dsp:cNvPr id="0" name=""/>
        <dsp:cNvSpPr/>
      </dsp:nvSpPr>
      <dsp:spPr>
        <a:xfrm>
          <a:off x="864908" y="112715"/>
          <a:ext cx="3954577" cy="3163662"/>
        </a:xfrm>
        <a:prstGeom prst="rect">
          <a:avLst/>
        </a:prstGeom>
        <a:blipFill>
          <a:blip xmlns:r="http://schemas.openxmlformats.org/officeDocument/2006/relationships" r:embed="rId1"/>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997E35-916C-4B58-A6E7-CC943DBE306B}">
      <dsp:nvSpPr>
        <dsp:cNvPr id="0" name=""/>
        <dsp:cNvSpPr/>
      </dsp:nvSpPr>
      <dsp:spPr>
        <a:xfrm>
          <a:off x="1291923" y="2847575"/>
          <a:ext cx="3519574" cy="1107281"/>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Browser Portability</a:t>
          </a:r>
          <a:endParaRPr lang="ro-RO" sz="3300" kern="1200" dirty="0"/>
        </a:p>
      </dsp:txBody>
      <dsp:txXfrm>
        <a:off x="1291923" y="2847575"/>
        <a:ext cx="3519574" cy="11072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357B6-20EC-452C-8BB9-07BBCD195690}">
      <dsp:nvSpPr>
        <dsp:cNvPr id="0" name=""/>
        <dsp:cNvSpPr/>
      </dsp:nvSpPr>
      <dsp:spPr>
        <a:xfrm>
          <a:off x="260711" y="833"/>
          <a:ext cx="1602686" cy="1200691"/>
        </a:xfrm>
        <a:prstGeom prst="rect">
          <a:avLst/>
        </a:prstGeom>
        <a:blipFill>
          <a:blip xmlns:r="http://schemas.openxmlformats.org/officeDocument/2006/relationships" r:embed="rId1"/>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E6A7AA-A050-4496-8A44-C407DEF7CD79}">
      <dsp:nvSpPr>
        <dsp:cNvPr id="0" name=""/>
        <dsp:cNvSpPr/>
      </dsp:nvSpPr>
      <dsp:spPr>
        <a:xfrm>
          <a:off x="1592108" y="912241"/>
          <a:ext cx="1226747" cy="757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Backend and Frontend</a:t>
          </a:r>
          <a:endParaRPr lang="ro-RO" sz="1400" kern="1200" dirty="0"/>
        </a:p>
      </dsp:txBody>
      <dsp:txXfrm>
        <a:off x="1592108" y="912241"/>
        <a:ext cx="1226747" cy="757740"/>
      </dsp:txXfrm>
    </dsp:sp>
    <dsp:sp modelId="{2A852DB8-6F86-4697-90A4-B22BB3000A47}">
      <dsp:nvSpPr>
        <dsp:cNvPr id="0" name=""/>
        <dsp:cNvSpPr/>
      </dsp:nvSpPr>
      <dsp:spPr>
        <a:xfrm>
          <a:off x="1494036" y="860502"/>
          <a:ext cx="294617" cy="294693"/>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E5232-A03C-4B85-BED3-44BD1DF80770}">
      <dsp:nvSpPr>
        <dsp:cNvPr id="0" name=""/>
        <dsp:cNvSpPr/>
      </dsp:nvSpPr>
      <dsp:spPr>
        <a:xfrm rot="5400000">
          <a:off x="2569851" y="861492"/>
          <a:ext cx="294693" cy="294617"/>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34E472-8D23-4C1B-8840-61C4E38F4070}">
      <dsp:nvSpPr>
        <dsp:cNvPr id="0" name=""/>
        <dsp:cNvSpPr/>
      </dsp:nvSpPr>
      <dsp:spPr>
        <a:xfrm rot="16200000">
          <a:off x="1514318" y="1375329"/>
          <a:ext cx="294693" cy="294617"/>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F9C959-E51F-4AB4-977B-6E9DC00344F7}">
      <dsp:nvSpPr>
        <dsp:cNvPr id="0" name=""/>
        <dsp:cNvSpPr/>
      </dsp:nvSpPr>
      <dsp:spPr>
        <a:xfrm rot="10800000">
          <a:off x="2580051" y="1375291"/>
          <a:ext cx="294617" cy="294693"/>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A67AC-1BAF-42A0-AC55-BA37590FB31B}">
      <dsp:nvSpPr>
        <dsp:cNvPr id="0" name=""/>
        <dsp:cNvSpPr/>
      </dsp:nvSpPr>
      <dsp:spPr>
        <a:xfrm>
          <a:off x="0" y="2632"/>
          <a:ext cx="2358666" cy="112979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363" b="18363"/>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DC90052-BC28-4DF1-BBC7-77829D53636F}">
      <dsp:nvSpPr>
        <dsp:cNvPr id="0" name=""/>
        <dsp:cNvSpPr/>
      </dsp:nvSpPr>
      <dsp:spPr>
        <a:xfrm>
          <a:off x="2273215" y="859713"/>
          <a:ext cx="1424996" cy="697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Http communication</a:t>
          </a:r>
          <a:endParaRPr lang="ro-RO" sz="1400" kern="1200" dirty="0"/>
        </a:p>
      </dsp:txBody>
      <dsp:txXfrm>
        <a:off x="2273215" y="859713"/>
        <a:ext cx="1424996" cy="697201"/>
      </dsp:txXfrm>
    </dsp:sp>
    <dsp:sp modelId="{F38931BC-DA2C-4D53-A36D-AF3C7730C247}">
      <dsp:nvSpPr>
        <dsp:cNvPr id="0" name=""/>
        <dsp:cNvSpPr/>
      </dsp:nvSpPr>
      <dsp:spPr>
        <a:xfrm>
          <a:off x="2392882" y="764227"/>
          <a:ext cx="271078" cy="271148"/>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7C3DA3-F82A-441F-AA8A-3F9B4C663B6B}">
      <dsp:nvSpPr>
        <dsp:cNvPr id="0" name=""/>
        <dsp:cNvSpPr/>
      </dsp:nvSpPr>
      <dsp:spPr>
        <a:xfrm rot="5400000">
          <a:off x="3366093" y="764262"/>
          <a:ext cx="271148" cy="271078"/>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4AC837-EDC1-43C4-AA37-405EB2AEDE81}">
      <dsp:nvSpPr>
        <dsp:cNvPr id="0" name=""/>
        <dsp:cNvSpPr/>
      </dsp:nvSpPr>
      <dsp:spPr>
        <a:xfrm rot="16200000">
          <a:off x="2403007" y="1339011"/>
          <a:ext cx="271148" cy="271078"/>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3B1DFB-9E01-4B3E-9EAB-C62454CFFAFE}">
      <dsp:nvSpPr>
        <dsp:cNvPr id="0" name=""/>
        <dsp:cNvSpPr/>
      </dsp:nvSpPr>
      <dsp:spPr>
        <a:xfrm rot="10800000">
          <a:off x="3355968" y="1338976"/>
          <a:ext cx="271078" cy="271148"/>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BC971-9738-4289-8BE3-4253D44A2D47}">
      <dsp:nvSpPr>
        <dsp:cNvPr id="0" name=""/>
        <dsp:cNvSpPr/>
      </dsp:nvSpPr>
      <dsp:spPr>
        <a:xfrm rot="10800000">
          <a:off x="809205" y="889717"/>
          <a:ext cx="2141778" cy="107894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5783"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H2 Database</a:t>
          </a:r>
          <a:endParaRPr lang="ro-RO" sz="2500" kern="1200" dirty="0"/>
        </a:p>
      </dsp:txBody>
      <dsp:txXfrm rot="10800000">
        <a:off x="1078940" y="889717"/>
        <a:ext cx="1872043" cy="1078941"/>
      </dsp:txXfrm>
    </dsp:sp>
    <dsp:sp modelId="{2C4060F5-8DEE-443F-8368-73E065560F2F}">
      <dsp:nvSpPr>
        <dsp:cNvPr id="0" name=""/>
        <dsp:cNvSpPr/>
      </dsp:nvSpPr>
      <dsp:spPr>
        <a:xfrm>
          <a:off x="269735" y="889717"/>
          <a:ext cx="1078941" cy="1078941"/>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FD455-C62D-4911-B260-C8B8D83D4DB4}">
      <dsp:nvSpPr>
        <dsp:cNvPr id="0" name=""/>
        <dsp:cNvSpPr/>
      </dsp:nvSpPr>
      <dsp:spPr>
        <a:xfrm rot="10800000">
          <a:off x="1078941" y="510213"/>
          <a:ext cx="2141778" cy="107894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578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Java and Spring Boot</a:t>
          </a:r>
          <a:endParaRPr lang="ro-RO" sz="2100" kern="1200" dirty="0"/>
        </a:p>
      </dsp:txBody>
      <dsp:txXfrm rot="10800000">
        <a:off x="1348676" y="510213"/>
        <a:ext cx="1872043" cy="1078941"/>
      </dsp:txXfrm>
    </dsp:sp>
    <dsp:sp modelId="{6DF697FE-42E2-4EA4-AE7F-5D4F9843235B}">
      <dsp:nvSpPr>
        <dsp:cNvPr id="0" name=""/>
        <dsp:cNvSpPr/>
      </dsp:nvSpPr>
      <dsp:spPr>
        <a:xfrm>
          <a:off x="157722" y="360914"/>
          <a:ext cx="1526993" cy="1418559"/>
        </a:xfrm>
        <a:prstGeom prst="ellipse">
          <a:avLst/>
        </a:prstGeom>
        <a:blipFill dpi="0" rotWithShape="1">
          <a:blip xmlns:r="http://schemas.openxmlformats.org/officeDocument/2006/relationships" r:embed="rId1"/>
          <a:srcRect/>
          <a:stretch>
            <a:fillRect t="15400" b="154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DBA76-81A3-4370-BC72-74EA248E8E5A}">
      <dsp:nvSpPr>
        <dsp:cNvPr id="0" name=""/>
        <dsp:cNvSpPr/>
      </dsp:nvSpPr>
      <dsp:spPr>
        <a:xfrm rot="10800000">
          <a:off x="1000479" y="1190647"/>
          <a:ext cx="2648033" cy="13339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8245"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React.js</a:t>
          </a:r>
          <a:endParaRPr lang="ro-RO" sz="3600" kern="1200" dirty="0"/>
        </a:p>
      </dsp:txBody>
      <dsp:txXfrm rot="10800000">
        <a:off x="1333972" y="1190647"/>
        <a:ext cx="2314540" cy="1333972"/>
      </dsp:txXfrm>
    </dsp:sp>
    <dsp:sp modelId="{130117F6-5027-4A95-993B-98B362A9B586}">
      <dsp:nvSpPr>
        <dsp:cNvPr id="0" name=""/>
        <dsp:cNvSpPr/>
      </dsp:nvSpPr>
      <dsp:spPr>
        <a:xfrm>
          <a:off x="333493" y="1190647"/>
          <a:ext cx="1333972" cy="1333972"/>
        </a:xfrm>
        <a:prstGeom prst="ellipse">
          <a:avLst/>
        </a:prstGeom>
        <a:blipFill>
          <a:blip xmlns:r="http://schemas.openxmlformats.org/officeDocument/2006/relationships" r:embed="rId1"/>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F5FE-6CC3-4662-8DF8-0536FBA84FBC}">
      <dsp:nvSpPr>
        <dsp:cNvPr id="0" name=""/>
        <dsp:cNvSpPr/>
      </dsp:nvSpPr>
      <dsp:spPr>
        <a:xfrm>
          <a:off x="-1" y="0"/>
          <a:ext cx="6006785" cy="5289743"/>
        </a:xfrm>
        <a:prstGeom prst="roundRect">
          <a:avLst/>
        </a:prstGeom>
        <a:blipFill dpi="0" rotWithShape="1">
          <a:blip xmlns:r="http://schemas.openxmlformats.org/officeDocument/2006/relationships" r:embed="rId1"/>
          <a:srcRect/>
          <a:stretch>
            <a:fillRect t="26601" b="2660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314A3-4E75-4844-8527-F0640B4BB514}">
      <dsp:nvSpPr>
        <dsp:cNvPr id="0" name=""/>
        <dsp:cNvSpPr/>
      </dsp:nvSpPr>
      <dsp:spPr>
        <a:xfrm>
          <a:off x="1193876" y="4002320"/>
          <a:ext cx="4094241" cy="9222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Package diagram</a:t>
          </a:r>
          <a:endParaRPr lang="ro-RO" sz="3600" kern="1200" dirty="0"/>
        </a:p>
      </dsp:txBody>
      <dsp:txXfrm>
        <a:off x="1193876" y="4002320"/>
        <a:ext cx="4094241" cy="922287"/>
      </dsp:txXfrm>
    </dsp:sp>
  </dsp:spTree>
</dsp:drawing>
</file>

<file path=ppt/diagrams/layout1.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3.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4.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6.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7.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8.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9.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3.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4.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6.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7.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8.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9.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3.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4.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1/20/2023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rgbClr val="6FC6B6"/>
            </a:gs>
            <a:gs pos="0">
              <a:srgbClr val="1EA241"/>
            </a:gs>
            <a:gs pos="100000">
              <a:srgbClr val="E3F749"/>
            </a:gs>
          </a:gsLst>
          <a:lin ang="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6.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6.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6.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6.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6.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6.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6.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6.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6.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6.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6.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6.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6.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6.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6.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6.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6.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The cafeteria meal planner</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09.XII.2022</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noFill/>
          <a:ln>
            <a:solidFill>
              <a:schemeClr val="tx1"/>
            </a:solidFill>
          </a:ln>
        </p:spPr>
        <p:txBody>
          <a:bodyPr/>
          <a:lstStyle/>
          <a:p>
            <a:r>
              <a:rPr lang="en-US" dirty="0"/>
              <a:t>Analysis and design</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10</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2129946197"/>
              </p:ext>
            </p:extLst>
          </p:nvPr>
        </p:nvGraphicFramePr>
        <p:xfrm>
          <a:off x="89217" y="195309"/>
          <a:ext cx="6006783" cy="67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369332"/>
          </a:xfrm>
          <a:prstGeom prst="rect">
            <a:avLst/>
          </a:prstGeom>
          <a:noFill/>
          <a:ln>
            <a:solidFill>
              <a:schemeClr val="bg1"/>
            </a:solidFill>
          </a:ln>
        </p:spPr>
        <p:txBody>
          <a:bodyPr wrap="square" rtlCol="0">
            <a:spAutoFit/>
          </a:bodyPr>
          <a:lstStyle/>
          <a:p>
            <a:r>
              <a:rPr lang="en-US" dirty="0">
                <a:solidFill>
                  <a:schemeClr val="bg1"/>
                </a:solidFill>
              </a:rPr>
              <a:t>Activity for creating an account</a:t>
            </a:r>
            <a:endParaRPr lang="ro-RO" dirty="0">
              <a:solidFill>
                <a:schemeClr val="bg1"/>
              </a:solidFill>
            </a:endParaRPr>
          </a:p>
        </p:txBody>
      </p:sp>
    </p:spTree>
    <p:extLst>
      <p:ext uri="{BB962C8B-B14F-4D97-AF65-F5344CB8AC3E}">
        <p14:creationId xmlns:p14="http://schemas.microsoft.com/office/powerpoint/2010/main" val="3310735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11</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2675228413"/>
              </p:ext>
            </p:extLst>
          </p:nvPr>
        </p:nvGraphicFramePr>
        <p:xfrm>
          <a:off x="89217" y="195309"/>
          <a:ext cx="6006783" cy="67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369332"/>
          </a:xfrm>
          <a:prstGeom prst="rect">
            <a:avLst/>
          </a:prstGeom>
          <a:noFill/>
          <a:ln>
            <a:solidFill>
              <a:schemeClr val="bg1"/>
            </a:solidFill>
          </a:ln>
        </p:spPr>
        <p:txBody>
          <a:bodyPr wrap="square" rtlCol="0">
            <a:spAutoFit/>
          </a:bodyPr>
          <a:lstStyle/>
          <a:p>
            <a:r>
              <a:rPr lang="en-US" dirty="0">
                <a:solidFill>
                  <a:schemeClr val="bg1"/>
                </a:solidFill>
              </a:rPr>
              <a:t>Activity for logging in.</a:t>
            </a:r>
            <a:endParaRPr lang="ro-RO" dirty="0">
              <a:solidFill>
                <a:schemeClr val="bg1"/>
              </a:solidFill>
            </a:endParaRPr>
          </a:p>
        </p:txBody>
      </p:sp>
    </p:spTree>
    <p:extLst>
      <p:ext uri="{BB962C8B-B14F-4D97-AF65-F5344CB8AC3E}">
        <p14:creationId xmlns:p14="http://schemas.microsoft.com/office/powerpoint/2010/main" val="809978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12</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3183305163"/>
              </p:ext>
            </p:extLst>
          </p:nvPr>
        </p:nvGraphicFramePr>
        <p:xfrm>
          <a:off x="89217" y="195309"/>
          <a:ext cx="6006783" cy="67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369332"/>
          </a:xfrm>
          <a:prstGeom prst="rect">
            <a:avLst/>
          </a:prstGeom>
          <a:noFill/>
          <a:ln>
            <a:solidFill>
              <a:schemeClr val="bg1"/>
            </a:solidFill>
          </a:ln>
        </p:spPr>
        <p:txBody>
          <a:bodyPr wrap="square" rtlCol="0">
            <a:spAutoFit/>
          </a:bodyPr>
          <a:lstStyle/>
          <a:p>
            <a:r>
              <a:rPr lang="en-US" dirty="0">
                <a:solidFill>
                  <a:schemeClr val="bg1"/>
                </a:solidFill>
              </a:rPr>
              <a:t>Activity for logging out.</a:t>
            </a:r>
            <a:endParaRPr lang="ro-RO" dirty="0">
              <a:solidFill>
                <a:schemeClr val="bg1"/>
              </a:solidFill>
            </a:endParaRPr>
          </a:p>
        </p:txBody>
      </p:sp>
    </p:spTree>
    <p:extLst>
      <p:ext uri="{BB962C8B-B14F-4D97-AF65-F5344CB8AC3E}">
        <p14:creationId xmlns:p14="http://schemas.microsoft.com/office/powerpoint/2010/main" val="594201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13</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1704624140"/>
              </p:ext>
            </p:extLst>
          </p:nvPr>
        </p:nvGraphicFramePr>
        <p:xfrm>
          <a:off x="89217" y="195309"/>
          <a:ext cx="6006783" cy="67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369332"/>
          </a:xfrm>
          <a:prstGeom prst="rect">
            <a:avLst/>
          </a:prstGeom>
          <a:noFill/>
          <a:ln>
            <a:solidFill>
              <a:schemeClr val="bg1"/>
            </a:solidFill>
          </a:ln>
        </p:spPr>
        <p:txBody>
          <a:bodyPr wrap="square" rtlCol="0">
            <a:spAutoFit/>
          </a:bodyPr>
          <a:lstStyle/>
          <a:p>
            <a:r>
              <a:rPr lang="en-US" dirty="0">
                <a:solidFill>
                  <a:schemeClr val="bg1"/>
                </a:solidFill>
              </a:rPr>
              <a:t>Activity for updating the menu item.</a:t>
            </a:r>
            <a:endParaRPr lang="ro-RO" dirty="0">
              <a:solidFill>
                <a:schemeClr val="bg1"/>
              </a:solidFill>
            </a:endParaRPr>
          </a:p>
        </p:txBody>
      </p:sp>
    </p:spTree>
    <p:extLst>
      <p:ext uri="{BB962C8B-B14F-4D97-AF65-F5344CB8AC3E}">
        <p14:creationId xmlns:p14="http://schemas.microsoft.com/office/powerpoint/2010/main" val="1586842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14</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2534983928"/>
              </p:ext>
            </p:extLst>
          </p:nvPr>
        </p:nvGraphicFramePr>
        <p:xfrm>
          <a:off x="89217" y="195309"/>
          <a:ext cx="6006783" cy="67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369332"/>
          </a:xfrm>
          <a:prstGeom prst="rect">
            <a:avLst/>
          </a:prstGeom>
          <a:noFill/>
          <a:ln>
            <a:solidFill>
              <a:schemeClr val="bg1"/>
            </a:solidFill>
          </a:ln>
        </p:spPr>
        <p:txBody>
          <a:bodyPr wrap="square" rtlCol="0">
            <a:spAutoFit/>
          </a:bodyPr>
          <a:lstStyle/>
          <a:p>
            <a:r>
              <a:rPr lang="en-US" dirty="0">
                <a:solidFill>
                  <a:schemeClr val="bg1"/>
                </a:solidFill>
              </a:rPr>
              <a:t>Activity for publishing the menu.</a:t>
            </a:r>
            <a:endParaRPr lang="ro-RO" dirty="0">
              <a:solidFill>
                <a:schemeClr val="bg1"/>
              </a:solidFill>
            </a:endParaRPr>
          </a:p>
        </p:txBody>
      </p:sp>
    </p:spTree>
    <p:extLst>
      <p:ext uri="{BB962C8B-B14F-4D97-AF65-F5344CB8AC3E}">
        <p14:creationId xmlns:p14="http://schemas.microsoft.com/office/powerpoint/2010/main" val="753061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15</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483835481"/>
              </p:ext>
            </p:extLst>
          </p:nvPr>
        </p:nvGraphicFramePr>
        <p:xfrm>
          <a:off x="89217" y="195309"/>
          <a:ext cx="6006783" cy="67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228681" y="2794986"/>
            <a:ext cx="4368800" cy="369332"/>
          </a:xfrm>
          <a:prstGeom prst="rect">
            <a:avLst/>
          </a:prstGeom>
          <a:noFill/>
          <a:ln>
            <a:solidFill>
              <a:schemeClr val="bg1"/>
            </a:solidFill>
          </a:ln>
        </p:spPr>
        <p:txBody>
          <a:bodyPr wrap="square" rtlCol="0">
            <a:spAutoFit/>
          </a:bodyPr>
          <a:lstStyle/>
          <a:p>
            <a:r>
              <a:rPr lang="en-US" dirty="0">
                <a:solidFill>
                  <a:schemeClr val="bg1"/>
                </a:solidFill>
              </a:rPr>
              <a:t>Activity for sending the desired menu items.</a:t>
            </a:r>
            <a:endParaRPr lang="ro-RO" dirty="0">
              <a:solidFill>
                <a:schemeClr val="bg1"/>
              </a:solidFill>
            </a:endParaRPr>
          </a:p>
        </p:txBody>
      </p:sp>
    </p:spTree>
    <p:extLst>
      <p:ext uri="{BB962C8B-B14F-4D97-AF65-F5344CB8AC3E}">
        <p14:creationId xmlns:p14="http://schemas.microsoft.com/office/powerpoint/2010/main" val="1595939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16</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38671047"/>
              </p:ext>
            </p:extLst>
          </p:nvPr>
        </p:nvGraphicFramePr>
        <p:xfrm>
          <a:off x="89217" y="195309"/>
          <a:ext cx="6006783" cy="67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228681" y="2794986"/>
            <a:ext cx="4368800" cy="646331"/>
          </a:xfrm>
          <a:prstGeom prst="rect">
            <a:avLst/>
          </a:prstGeom>
          <a:noFill/>
          <a:ln>
            <a:solidFill>
              <a:schemeClr val="bg1"/>
            </a:solidFill>
          </a:ln>
        </p:spPr>
        <p:txBody>
          <a:bodyPr wrap="square" rtlCol="0">
            <a:spAutoFit/>
          </a:bodyPr>
          <a:lstStyle/>
          <a:p>
            <a:r>
              <a:rPr lang="en-US" dirty="0">
                <a:solidFill>
                  <a:schemeClr val="bg1"/>
                </a:solidFill>
              </a:rPr>
              <a:t>Activity for sending the subscribing and unsubscribing to cafeterias.</a:t>
            </a:r>
            <a:endParaRPr lang="ro-RO" dirty="0">
              <a:solidFill>
                <a:schemeClr val="bg1"/>
              </a:solidFill>
            </a:endParaRPr>
          </a:p>
        </p:txBody>
      </p:sp>
    </p:spTree>
    <p:extLst>
      <p:ext uri="{BB962C8B-B14F-4D97-AF65-F5344CB8AC3E}">
        <p14:creationId xmlns:p14="http://schemas.microsoft.com/office/powerpoint/2010/main" val="3864730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17</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2213043255"/>
              </p:ext>
            </p:extLst>
          </p:nvPr>
        </p:nvGraphicFramePr>
        <p:xfrm>
          <a:off x="89217" y="195309"/>
          <a:ext cx="6006783" cy="67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228681" y="2794986"/>
            <a:ext cx="4368800" cy="369332"/>
          </a:xfrm>
          <a:prstGeom prst="rect">
            <a:avLst/>
          </a:prstGeom>
          <a:noFill/>
          <a:ln>
            <a:solidFill>
              <a:schemeClr val="bg1"/>
            </a:solidFill>
          </a:ln>
        </p:spPr>
        <p:txBody>
          <a:bodyPr wrap="square" rtlCol="0">
            <a:spAutoFit/>
          </a:bodyPr>
          <a:lstStyle/>
          <a:p>
            <a:r>
              <a:rPr lang="en-US" dirty="0">
                <a:solidFill>
                  <a:schemeClr val="bg1"/>
                </a:solidFill>
              </a:rPr>
              <a:t>Activity for viewing the desired dishes.</a:t>
            </a:r>
            <a:endParaRPr lang="ro-RO" dirty="0">
              <a:solidFill>
                <a:schemeClr val="bg1"/>
              </a:solidFill>
            </a:endParaRPr>
          </a:p>
        </p:txBody>
      </p:sp>
    </p:spTree>
    <p:extLst>
      <p:ext uri="{BB962C8B-B14F-4D97-AF65-F5344CB8AC3E}">
        <p14:creationId xmlns:p14="http://schemas.microsoft.com/office/powerpoint/2010/main" val="2220308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18</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842640120"/>
              </p:ext>
            </p:extLst>
          </p:nvPr>
        </p:nvGraphicFramePr>
        <p:xfrm>
          <a:off x="89217" y="195309"/>
          <a:ext cx="6006783" cy="67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228681" y="2794986"/>
            <a:ext cx="4368800" cy="369332"/>
          </a:xfrm>
          <a:prstGeom prst="rect">
            <a:avLst/>
          </a:prstGeom>
          <a:noFill/>
          <a:ln>
            <a:solidFill>
              <a:schemeClr val="bg1"/>
            </a:solidFill>
          </a:ln>
        </p:spPr>
        <p:txBody>
          <a:bodyPr wrap="square" rtlCol="0">
            <a:spAutoFit/>
          </a:bodyPr>
          <a:lstStyle/>
          <a:p>
            <a:r>
              <a:rPr lang="en-US" dirty="0">
                <a:solidFill>
                  <a:schemeClr val="bg1"/>
                </a:solidFill>
              </a:rPr>
              <a:t>Activity for viewing today’s menu.</a:t>
            </a:r>
            <a:endParaRPr lang="ro-RO" dirty="0">
              <a:solidFill>
                <a:schemeClr val="bg1"/>
              </a:solidFill>
            </a:endParaRPr>
          </a:p>
        </p:txBody>
      </p:sp>
    </p:spTree>
    <p:extLst>
      <p:ext uri="{BB962C8B-B14F-4D97-AF65-F5344CB8AC3E}">
        <p14:creationId xmlns:p14="http://schemas.microsoft.com/office/powerpoint/2010/main" val="1673707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19</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2827094493"/>
              </p:ext>
            </p:extLst>
          </p:nvPr>
        </p:nvGraphicFramePr>
        <p:xfrm>
          <a:off x="89217" y="195309"/>
          <a:ext cx="6006783" cy="67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228681" y="2794986"/>
            <a:ext cx="4368800" cy="369332"/>
          </a:xfrm>
          <a:prstGeom prst="rect">
            <a:avLst/>
          </a:prstGeom>
          <a:noFill/>
          <a:ln>
            <a:solidFill>
              <a:schemeClr val="bg1"/>
            </a:solidFill>
          </a:ln>
        </p:spPr>
        <p:txBody>
          <a:bodyPr wrap="square" rtlCol="0">
            <a:spAutoFit/>
          </a:bodyPr>
          <a:lstStyle/>
          <a:p>
            <a:r>
              <a:rPr lang="en-US" dirty="0">
                <a:solidFill>
                  <a:schemeClr val="bg1"/>
                </a:solidFill>
              </a:rPr>
              <a:t>Activity for viewing tomorrow’s options.</a:t>
            </a:r>
            <a:endParaRPr lang="ro-RO" dirty="0">
              <a:solidFill>
                <a:schemeClr val="bg1"/>
              </a:solidFill>
            </a:endParaRPr>
          </a:p>
        </p:txBody>
      </p:sp>
    </p:spTree>
    <p:extLst>
      <p:ext uri="{BB962C8B-B14F-4D97-AF65-F5344CB8AC3E}">
        <p14:creationId xmlns:p14="http://schemas.microsoft.com/office/powerpoint/2010/main" val="3642431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7000239" y="767791"/>
            <a:ext cx="4597241" cy="823913"/>
          </a:xfrm>
        </p:spPr>
        <p:txBody>
          <a:bodyPr/>
          <a:lstStyle/>
          <a:p>
            <a:r>
              <a:rPr lang="en-US" dirty="0">
                <a:solidFill>
                  <a:schemeClr val="bg1"/>
                </a:solidFill>
              </a:rPr>
              <a:t>Agenda</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1"/>
          </p:nvPr>
        </p:nvSpPr>
        <p:spPr/>
        <p:txBody>
          <a:bodyPr/>
          <a:lstStyle/>
          <a:p>
            <a:fld id="{8C2E478F-E849-4A8C-AF1F-CBCC78A7CBFA}" type="slidenum">
              <a:rPr lang="en-US" smtClean="0"/>
              <a:pPr/>
              <a:t>2</a:t>
            </a:fld>
            <a:endParaRPr lang="en-US" dirty="0"/>
          </a:p>
        </p:txBody>
      </p:sp>
      <p:pic>
        <p:nvPicPr>
          <p:cNvPr id="8" name="Picture Placeholder 7">
            <a:extLst>
              <a:ext uri="{FF2B5EF4-FFF2-40B4-BE49-F238E27FC236}">
                <a16:creationId xmlns:a16="http://schemas.microsoft.com/office/drawing/2014/main" id="{BB76F5AB-0940-46E1-85F9-6A870D7D04C9}"/>
              </a:ext>
            </a:extLst>
          </p:cNvPr>
          <p:cNvPicPr>
            <a:picLocks noGrp="1" noChangeAspect="1"/>
          </p:cNvPicPr>
          <p:nvPr>
            <p:ph type="pic" sz="quarter" idx="4294967295"/>
          </p:nvPr>
        </p:nvPicPr>
        <p:blipFill>
          <a:blip r:embed="rId2"/>
          <a:srcRect l="28389" r="28389"/>
          <a:stretch/>
        </p:blipFill>
        <p:spPr>
          <a:xfrm>
            <a:off x="0" y="-24572"/>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4294967295"/>
          </p:nvPr>
        </p:nvSpPr>
        <p:spPr>
          <a:xfrm>
            <a:off x="8077200" y="2079625"/>
            <a:ext cx="4114800" cy="3798888"/>
          </a:xfrm>
        </p:spPr>
        <p:txBody>
          <a:bodyPr/>
          <a:lstStyle/>
          <a:p>
            <a:pPr marL="0" indent="0">
              <a:lnSpc>
                <a:spcPct val="100000"/>
              </a:lnSpc>
              <a:buNone/>
            </a:pPr>
            <a:r>
              <a:rPr lang="en-US" dirty="0">
                <a:solidFill>
                  <a:schemeClr val="bg1"/>
                </a:solidFill>
              </a:rPr>
              <a:t>GENERAL PRESENTATION</a:t>
            </a:r>
          </a:p>
          <a:p>
            <a:pPr marL="0" indent="0">
              <a:lnSpc>
                <a:spcPct val="100000"/>
              </a:lnSpc>
              <a:buNone/>
            </a:pPr>
            <a:r>
              <a:rPr lang="en-US" dirty="0">
                <a:solidFill>
                  <a:schemeClr val="bg1"/>
                </a:solidFill>
              </a:rPr>
              <a:t>THEORETICAL FUNDAMENTALS</a:t>
            </a:r>
          </a:p>
          <a:p>
            <a:pPr marL="0" indent="0">
              <a:lnSpc>
                <a:spcPct val="100000"/>
              </a:lnSpc>
              <a:buNone/>
            </a:pPr>
            <a:r>
              <a:rPr lang="en-US" dirty="0">
                <a:solidFill>
                  <a:schemeClr val="bg1"/>
                </a:solidFill>
              </a:rPr>
              <a:t>IT TECHNOLOGY</a:t>
            </a:r>
          </a:p>
          <a:p>
            <a:pPr marL="0" indent="0">
              <a:lnSpc>
                <a:spcPct val="100000"/>
              </a:lnSpc>
              <a:buNone/>
            </a:pPr>
            <a:r>
              <a:rPr lang="en-US" dirty="0">
                <a:solidFill>
                  <a:schemeClr val="bg1"/>
                </a:solidFill>
              </a:rPr>
              <a:t>ACTORS</a:t>
            </a:r>
          </a:p>
          <a:p>
            <a:pPr marL="0" indent="0">
              <a:lnSpc>
                <a:spcPct val="100000"/>
              </a:lnSpc>
              <a:buNone/>
            </a:pPr>
            <a:r>
              <a:rPr lang="en-US" dirty="0">
                <a:solidFill>
                  <a:schemeClr val="bg1"/>
                </a:solidFill>
              </a:rPr>
              <a:t>USE CASES</a:t>
            </a:r>
          </a:p>
          <a:p>
            <a:pPr marL="0" indent="0">
              <a:lnSpc>
                <a:spcPct val="100000"/>
              </a:lnSpc>
              <a:buNone/>
            </a:pPr>
            <a:r>
              <a:rPr lang="en-US" dirty="0">
                <a:solidFill>
                  <a:schemeClr val="bg1"/>
                </a:solidFill>
              </a:rPr>
              <a:t>SYSTEM ARCHITECTURE</a:t>
            </a:r>
          </a:p>
          <a:p>
            <a:pPr marL="0" indent="0">
              <a:lnSpc>
                <a:spcPct val="100000"/>
              </a:lnSpc>
              <a:buNone/>
            </a:pPr>
            <a:r>
              <a:rPr lang="en-US" dirty="0">
                <a:solidFill>
                  <a:schemeClr val="bg1"/>
                </a:solidFill>
              </a:rPr>
              <a:t>DESIGN</a:t>
            </a:r>
          </a:p>
          <a:p>
            <a:pPr marL="0" indent="0">
              <a:lnSpc>
                <a:spcPct val="100000"/>
              </a:lnSpc>
              <a:buNone/>
            </a:pPr>
            <a:r>
              <a:rPr lang="en-US" dirty="0">
                <a:solidFill>
                  <a:schemeClr val="bg1"/>
                </a:solidFill>
              </a:rPr>
              <a:t>OPERATION MODE</a:t>
            </a:r>
          </a:p>
          <a:p>
            <a:pPr marL="0" indent="0">
              <a:lnSpc>
                <a:spcPct val="100000"/>
              </a:lnSpc>
              <a:buNone/>
            </a:pPr>
            <a:r>
              <a:rPr lang="en-US" dirty="0">
                <a:solidFill>
                  <a:schemeClr val="bg1"/>
                </a:solidFill>
              </a:rPr>
              <a:t>PORTABILITY</a:t>
            </a:r>
          </a:p>
          <a:p>
            <a:pPr marL="0" indent="0">
              <a:lnSpc>
                <a:spcPct val="100000"/>
              </a:lnSpc>
              <a:buNone/>
            </a:pPr>
            <a:endParaRPr lang="en-US" dirty="0">
              <a:solidFill>
                <a:schemeClr val="bg1"/>
              </a:solidFill>
            </a:endParaRPr>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20</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2060011037"/>
              </p:ext>
            </p:extLst>
          </p:nvPr>
        </p:nvGraphicFramePr>
        <p:xfrm>
          <a:off x="594519" y="1543685"/>
          <a:ext cx="6006783" cy="528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3139321"/>
          </a:xfrm>
          <a:prstGeom prst="rect">
            <a:avLst/>
          </a:prstGeom>
          <a:noFill/>
          <a:ln>
            <a:solidFill>
              <a:schemeClr val="bg1"/>
            </a:solidFill>
          </a:ln>
        </p:spPr>
        <p:txBody>
          <a:bodyPr wrap="square" rtlCol="0">
            <a:spAutoFit/>
          </a:bodyPr>
          <a:lstStyle/>
          <a:p>
            <a:r>
              <a:rPr lang="en-US" dirty="0">
                <a:solidFill>
                  <a:schemeClr val="bg1"/>
                </a:solidFill>
              </a:rPr>
              <a:t>The database is held in an open source server from Java and also kept locally in a special storage file. </a:t>
            </a:r>
          </a:p>
          <a:p>
            <a:r>
              <a:rPr lang="en-US" dirty="0">
                <a:solidFill>
                  <a:schemeClr val="bg1"/>
                </a:solidFill>
              </a:rPr>
              <a:t>With the database communicates the main server sending commands and receiving data from the database.</a:t>
            </a:r>
          </a:p>
          <a:p>
            <a:r>
              <a:rPr lang="en-US" dirty="0">
                <a:solidFill>
                  <a:schemeClr val="bg1"/>
                </a:solidFill>
              </a:rPr>
              <a:t>The GUI is in a web server connected to the backend files, sending requests and receiving responses.</a:t>
            </a:r>
          </a:p>
          <a:p>
            <a:r>
              <a:rPr lang="en-US" dirty="0">
                <a:solidFill>
                  <a:schemeClr val="bg1"/>
                </a:solidFill>
              </a:rPr>
              <a:t>And the user accesses the web server from its own PC.</a:t>
            </a:r>
            <a:endParaRPr lang="ro-RO" dirty="0">
              <a:solidFill>
                <a:schemeClr val="bg1"/>
              </a:solidFill>
            </a:endParaRPr>
          </a:p>
        </p:txBody>
      </p:sp>
    </p:spTree>
    <p:extLst>
      <p:ext uri="{BB962C8B-B14F-4D97-AF65-F5344CB8AC3E}">
        <p14:creationId xmlns:p14="http://schemas.microsoft.com/office/powerpoint/2010/main" val="135244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21</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1084475564"/>
              </p:ext>
            </p:extLst>
          </p:nvPr>
        </p:nvGraphicFramePr>
        <p:xfrm>
          <a:off x="594519" y="1543685"/>
          <a:ext cx="6006783" cy="528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1754326"/>
          </a:xfrm>
          <a:prstGeom prst="rect">
            <a:avLst/>
          </a:prstGeom>
          <a:noFill/>
          <a:ln>
            <a:solidFill>
              <a:schemeClr val="bg1"/>
            </a:solidFill>
          </a:ln>
        </p:spPr>
        <p:txBody>
          <a:bodyPr wrap="square" rtlCol="0">
            <a:spAutoFit/>
          </a:bodyPr>
          <a:lstStyle/>
          <a:p>
            <a:r>
              <a:rPr lang="en-US" dirty="0">
                <a:solidFill>
                  <a:schemeClr val="bg1"/>
                </a:solidFill>
              </a:rPr>
              <a:t>In the deployment diagram it is easiest to see how the base components interact: the client uses the pc to access the GUI and make requests through it to turn on functionalities in the back end which makes calls to the database.</a:t>
            </a:r>
            <a:endParaRPr lang="ro-RO" dirty="0">
              <a:solidFill>
                <a:schemeClr val="bg1"/>
              </a:solidFill>
            </a:endParaRPr>
          </a:p>
        </p:txBody>
      </p:sp>
    </p:spTree>
    <p:extLst>
      <p:ext uri="{BB962C8B-B14F-4D97-AF65-F5344CB8AC3E}">
        <p14:creationId xmlns:p14="http://schemas.microsoft.com/office/powerpoint/2010/main" val="2395564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22</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3690986717"/>
              </p:ext>
            </p:extLst>
          </p:nvPr>
        </p:nvGraphicFramePr>
        <p:xfrm>
          <a:off x="594519" y="1543685"/>
          <a:ext cx="6006783" cy="528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3416320"/>
          </a:xfrm>
          <a:prstGeom prst="rect">
            <a:avLst/>
          </a:prstGeom>
          <a:noFill/>
          <a:ln>
            <a:solidFill>
              <a:schemeClr val="bg1"/>
            </a:solidFill>
          </a:ln>
        </p:spPr>
        <p:txBody>
          <a:bodyPr wrap="square" rtlCol="0">
            <a:spAutoFit/>
          </a:bodyPr>
          <a:lstStyle/>
          <a:p>
            <a:r>
              <a:rPr lang="en-US" dirty="0">
                <a:solidFill>
                  <a:schemeClr val="bg1"/>
                </a:solidFill>
              </a:rPr>
              <a:t>The database obeys the normal forms separating in a good manner information that do not relate with each other. Inheritance is an important pillar in this database’s design in the Cafeteria User -&gt; USER &lt;- Simple User pair. It is also easy noticeable that many-to-many relationships have been solved by adding extra tables such as “</a:t>
            </a:r>
            <a:r>
              <a:rPr lang="en-US" dirty="0" err="1">
                <a:solidFill>
                  <a:schemeClr val="bg1"/>
                </a:solidFill>
              </a:rPr>
              <a:t>simple_user_cafeteria_subscriptions</a:t>
            </a:r>
            <a:r>
              <a:rPr lang="en-US" dirty="0">
                <a:solidFill>
                  <a:schemeClr val="bg1"/>
                </a:solidFill>
              </a:rPr>
              <a:t>” and “</a:t>
            </a:r>
            <a:r>
              <a:rPr lang="en-US" dirty="0" err="1">
                <a:solidFill>
                  <a:schemeClr val="bg1"/>
                </a:solidFill>
              </a:rPr>
              <a:t>simple_user_selected_items</a:t>
            </a:r>
            <a:r>
              <a:rPr lang="en-US" dirty="0">
                <a:solidFill>
                  <a:schemeClr val="bg1"/>
                </a:solidFill>
              </a:rPr>
              <a:t>” or “</a:t>
            </a:r>
            <a:r>
              <a:rPr lang="en-US" dirty="0" err="1">
                <a:solidFill>
                  <a:schemeClr val="bg1"/>
                </a:solidFill>
              </a:rPr>
              <a:t>menu_items_in_menu</a:t>
            </a:r>
            <a:r>
              <a:rPr lang="en-US" dirty="0">
                <a:solidFill>
                  <a:schemeClr val="bg1"/>
                </a:solidFill>
              </a:rPr>
              <a:t>”.</a:t>
            </a:r>
            <a:endParaRPr lang="ro-RO" dirty="0">
              <a:solidFill>
                <a:schemeClr val="bg1"/>
              </a:solidFill>
            </a:endParaRPr>
          </a:p>
        </p:txBody>
      </p:sp>
    </p:spTree>
    <p:extLst>
      <p:ext uri="{BB962C8B-B14F-4D97-AF65-F5344CB8AC3E}">
        <p14:creationId xmlns:p14="http://schemas.microsoft.com/office/powerpoint/2010/main" val="1816904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23</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294056356"/>
              </p:ext>
            </p:extLst>
          </p:nvPr>
        </p:nvGraphicFramePr>
        <p:xfrm>
          <a:off x="431960" y="767791"/>
          <a:ext cx="4368800" cy="6599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2308324"/>
          </a:xfrm>
          <a:prstGeom prst="rect">
            <a:avLst/>
          </a:prstGeom>
          <a:noFill/>
          <a:ln>
            <a:solidFill>
              <a:schemeClr val="bg1"/>
            </a:solidFill>
          </a:ln>
        </p:spPr>
        <p:txBody>
          <a:bodyPr wrap="square" rtlCol="0">
            <a:spAutoFit/>
          </a:bodyPr>
          <a:lstStyle/>
          <a:p>
            <a:r>
              <a:rPr lang="en-US" dirty="0">
                <a:solidFill>
                  <a:schemeClr val="bg1"/>
                </a:solidFill>
              </a:rPr>
              <a:t>Class diagram is a complex diagram presenting in an easy to follow manner the way in which the jobs are separated in classes. So the controller classes, for example, do not take care of the jobs of the service classes and rather create a dependency to those classes to request them to perform their job.</a:t>
            </a:r>
            <a:endParaRPr lang="ro-RO" dirty="0">
              <a:solidFill>
                <a:schemeClr val="bg1"/>
              </a:solidFill>
            </a:endParaRPr>
          </a:p>
        </p:txBody>
      </p:sp>
    </p:spTree>
    <p:extLst>
      <p:ext uri="{BB962C8B-B14F-4D97-AF65-F5344CB8AC3E}">
        <p14:creationId xmlns:p14="http://schemas.microsoft.com/office/powerpoint/2010/main" val="986003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24</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3650924586"/>
              </p:ext>
            </p:extLst>
          </p:nvPr>
        </p:nvGraphicFramePr>
        <p:xfrm>
          <a:off x="198783" y="1536897"/>
          <a:ext cx="6006783" cy="528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3139321"/>
          </a:xfrm>
          <a:prstGeom prst="rect">
            <a:avLst/>
          </a:prstGeom>
          <a:noFill/>
          <a:ln>
            <a:solidFill>
              <a:schemeClr val="bg1"/>
            </a:solidFill>
          </a:ln>
        </p:spPr>
        <p:txBody>
          <a:bodyPr wrap="square" rtlCol="0">
            <a:spAutoFit/>
          </a:bodyPr>
          <a:lstStyle/>
          <a:p>
            <a:r>
              <a:rPr lang="en-US" dirty="0">
                <a:solidFill>
                  <a:schemeClr val="bg1"/>
                </a:solidFill>
              </a:rPr>
              <a:t>The object diagram also helps in understanding the execution process of the application and the communication between objects. The http requests is received by the controller, which then calls the service to perform a certain job, which calls for the repository class’s abilities to perform actions on the database using the models to which the entities have been mapped. A basic example of how http requests are solved in the backend.</a:t>
            </a:r>
            <a:endParaRPr lang="ro-RO" dirty="0">
              <a:solidFill>
                <a:schemeClr val="bg1"/>
              </a:solidFill>
            </a:endParaRPr>
          </a:p>
        </p:txBody>
      </p:sp>
    </p:spTree>
    <p:extLst>
      <p:ext uri="{BB962C8B-B14F-4D97-AF65-F5344CB8AC3E}">
        <p14:creationId xmlns:p14="http://schemas.microsoft.com/office/powerpoint/2010/main" val="2635828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25</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345724571"/>
              </p:ext>
            </p:extLst>
          </p:nvPr>
        </p:nvGraphicFramePr>
        <p:xfrm>
          <a:off x="198783" y="1536897"/>
          <a:ext cx="6006783" cy="528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3139321"/>
          </a:xfrm>
          <a:prstGeom prst="rect">
            <a:avLst/>
          </a:prstGeom>
          <a:noFill/>
          <a:ln>
            <a:solidFill>
              <a:schemeClr val="bg1"/>
            </a:solidFill>
          </a:ln>
        </p:spPr>
        <p:txBody>
          <a:bodyPr wrap="square" rtlCol="0">
            <a:spAutoFit/>
          </a:bodyPr>
          <a:lstStyle/>
          <a:p>
            <a:r>
              <a:rPr lang="en-US" dirty="0">
                <a:solidFill>
                  <a:schemeClr val="bg1"/>
                </a:solidFill>
              </a:rPr>
              <a:t>The object diagram also helps in understanding the execution process of the application and the communication between objects. The http requests is received by the controller, which then calls the service to perform a certain job, which calls for the repository class’s abilities to perform actions on the database using the models to which the entities have been mapped. A basic example of how http requests are solved in the backend.</a:t>
            </a:r>
            <a:endParaRPr lang="ro-RO" dirty="0">
              <a:solidFill>
                <a:schemeClr val="bg1"/>
              </a:solidFill>
            </a:endParaRPr>
          </a:p>
        </p:txBody>
      </p:sp>
    </p:spTree>
    <p:extLst>
      <p:ext uri="{BB962C8B-B14F-4D97-AF65-F5344CB8AC3E}">
        <p14:creationId xmlns:p14="http://schemas.microsoft.com/office/powerpoint/2010/main" val="3262809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26</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2293535847"/>
              </p:ext>
            </p:extLst>
          </p:nvPr>
        </p:nvGraphicFramePr>
        <p:xfrm>
          <a:off x="198783" y="767791"/>
          <a:ext cx="6006783" cy="6058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3139321"/>
          </a:xfrm>
          <a:prstGeom prst="rect">
            <a:avLst/>
          </a:prstGeom>
          <a:noFill/>
          <a:ln>
            <a:solidFill>
              <a:schemeClr val="bg1"/>
            </a:solidFill>
          </a:ln>
        </p:spPr>
        <p:txBody>
          <a:bodyPr wrap="square" rtlCol="0">
            <a:spAutoFit/>
          </a:bodyPr>
          <a:lstStyle/>
          <a:p>
            <a:r>
              <a:rPr lang="en-US" dirty="0">
                <a:solidFill>
                  <a:schemeClr val="bg1"/>
                </a:solidFill>
              </a:rPr>
              <a:t>The object diagram also helps in understanding the execution process of the application and the communication between objects. The http requests is received by the controller, which then calls the service to perform a certain job, which calls for the repository class’s abilities to perform actions on the database using the models to which the entities have been mapped. A basic example of how http requests are solved in the backend.</a:t>
            </a:r>
            <a:endParaRPr lang="ro-RO" dirty="0">
              <a:solidFill>
                <a:schemeClr val="bg1"/>
              </a:solidFill>
            </a:endParaRPr>
          </a:p>
        </p:txBody>
      </p:sp>
    </p:spTree>
    <p:extLst>
      <p:ext uri="{BB962C8B-B14F-4D97-AF65-F5344CB8AC3E}">
        <p14:creationId xmlns:p14="http://schemas.microsoft.com/office/powerpoint/2010/main" val="812920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27</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610765207"/>
              </p:ext>
            </p:extLst>
          </p:nvPr>
        </p:nvGraphicFramePr>
        <p:xfrm>
          <a:off x="198783" y="767791"/>
          <a:ext cx="6006783" cy="6058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923330"/>
          </a:xfrm>
          <a:prstGeom prst="rect">
            <a:avLst/>
          </a:prstGeom>
          <a:noFill/>
          <a:ln>
            <a:solidFill>
              <a:schemeClr val="bg1"/>
            </a:solidFill>
          </a:ln>
        </p:spPr>
        <p:txBody>
          <a:bodyPr wrap="square" rtlCol="0">
            <a:spAutoFit/>
          </a:bodyPr>
          <a:lstStyle/>
          <a:p>
            <a:r>
              <a:rPr lang="en-US" dirty="0">
                <a:solidFill>
                  <a:schemeClr val="bg1"/>
                </a:solidFill>
              </a:rPr>
              <a:t>Sequence Diagram shows the flow of commands when the user initiates the flow.</a:t>
            </a:r>
          </a:p>
          <a:p>
            <a:r>
              <a:rPr lang="en-US" dirty="0">
                <a:solidFill>
                  <a:schemeClr val="bg1"/>
                </a:solidFill>
              </a:rPr>
              <a:t>Cafeteria setting the menu for the next day.</a:t>
            </a:r>
            <a:endParaRPr lang="ro-RO" dirty="0">
              <a:solidFill>
                <a:schemeClr val="bg1"/>
              </a:solidFill>
            </a:endParaRPr>
          </a:p>
        </p:txBody>
      </p:sp>
    </p:spTree>
    <p:extLst>
      <p:ext uri="{BB962C8B-B14F-4D97-AF65-F5344CB8AC3E}">
        <p14:creationId xmlns:p14="http://schemas.microsoft.com/office/powerpoint/2010/main" val="1348660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28</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3842549081"/>
              </p:ext>
            </p:extLst>
          </p:nvPr>
        </p:nvGraphicFramePr>
        <p:xfrm>
          <a:off x="198783" y="767791"/>
          <a:ext cx="6006783" cy="6058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923330"/>
          </a:xfrm>
          <a:prstGeom prst="rect">
            <a:avLst/>
          </a:prstGeom>
          <a:noFill/>
          <a:ln>
            <a:solidFill>
              <a:schemeClr val="bg1"/>
            </a:solidFill>
          </a:ln>
        </p:spPr>
        <p:txBody>
          <a:bodyPr wrap="square" rtlCol="0">
            <a:spAutoFit/>
          </a:bodyPr>
          <a:lstStyle/>
          <a:p>
            <a:r>
              <a:rPr lang="en-US" dirty="0">
                <a:solidFill>
                  <a:schemeClr val="bg1"/>
                </a:solidFill>
              </a:rPr>
              <a:t>Sequence Diagram shows the flow of commands when the user initiates the flow.</a:t>
            </a:r>
          </a:p>
          <a:p>
            <a:r>
              <a:rPr lang="en-US" dirty="0">
                <a:solidFill>
                  <a:schemeClr val="bg1"/>
                </a:solidFill>
              </a:rPr>
              <a:t>Simple user creates an account.</a:t>
            </a:r>
            <a:endParaRPr lang="ro-RO" dirty="0">
              <a:solidFill>
                <a:schemeClr val="bg1"/>
              </a:solidFill>
            </a:endParaRPr>
          </a:p>
        </p:txBody>
      </p:sp>
    </p:spTree>
    <p:extLst>
      <p:ext uri="{BB962C8B-B14F-4D97-AF65-F5344CB8AC3E}">
        <p14:creationId xmlns:p14="http://schemas.microsoft.com/office/powerpoint/2010/main" val="25787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29</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1554711202"/>
              </p:ext>
            </p:extLst>
          </p:nvPr>
        </p:nvGraphicFramePr>
        <p:xfrm>
          <a:off x="198783" y="767791"/>
          <a:ext cx="6006783" cy="6058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1200329"/>
          </a:xfrm>
          <a:prstGeom prst="rect">
            <a:avLst/>
          </a:prstGeom>
          <a:noFill/>
          <a:ln>
            <a:solidFill>
              <a:schemeClr val="bg1"/>
            </a:solidFill>
          </a:ln>
        </p:spPr>
        <p:txBody>
          <a:bodyPr wrap="square" rtlCol="0">
            <a:spAutoFit/>
          </a:bodyPr>
          <a:lstStyle/>
          <a:p>
            <a:r>
              <a:rPr lang="en-US" dirty="0">
                <a:solidFill>
                  <a:schemeClr val="bg1"/>
                </a:solidFill>
              </a:rPr>
              <a:t>Sequence Diagram shows the flow of commands when the user initiates the flow.</a:t>
            </a:r>
          </a:p>
          <a:p>
            <a:r>
              <a:rPr lang="en-US" dirty="0">
                <a:solidFill>
                  <a:schemeClr val="bg1"/>
                </a:solidFill>
              </a:rPr>
              <a:t>Simple user sends the desired dishes to the cafeteria.</a:t>
            </a:r>
            <a:endParaRPr lang="ro-RO" dirty="0">
              <a:solidFill>
                <a:schemeClr val="bg1"/>
              </a:solidFill>
            </a:endParaRPr>
          </a:p>
        </p:txBody>
      </p:sp>
    </p:spTree>
    <p:extLst>
      <p:ext uri="{BB962C8B-B14F-4D97-AF65-F5344CB8AC3E}">
        <p14:creationId xmlns:p14="http://schemas.microsoft.com/office/powerpoint/2010/main" val="16339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General presentation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8" y="1546138"/>
            <a:ext cx="4848862" cy="464871"/>
          </a:xfrm>
          <a:noFill/>
          <a:ln>
            <a:solidFill>
              <a:schemeClr val="bg1"/>
            </a:solidFill>
          </a:ln>
        </p:spPr>
        <p:txBody>
          <a:bodyPr/>
          <a:lstStyle/>
          <a:p>
            <a:r>
              <a:rPr lang="en-US" dirty="0"/>
              <a:t>WHAT IS “THE CAFETERIA MEAL PLANNER”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The project called “The Cafeteria Meal Planner” is a web application meant to bring together people who look to eat at cafeterias and cafeteria managers who want to get their menus to the world as quick and as easy as possible.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30</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4095454589"/>
              </p:ext>
            </p:extLst>
          </p:nvPr>
        </p:nvGraphicFramePr>
        <p:xfrm>
          <a:off x="198783" y="1536897"/>
          <a:ext cx="6006783" cy="528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923330"/>
          </a:xfrm>
          <a:prstGeom prst="rect">
            <a:avLst/>
          </a:prstGeom>
          <a:noFill/>
          <a:ln>
            <a:solidFill>
              <a:schemeClr val="bg1"/>
            </a:solidFill>
          </a:ln>
        </p:spPr>
        <p:txBody>
          <a:bodyPr wrap="square" rtlCol="0">
            <a:spAutoFit/>
          </a:bodyPr>
          <a:lstStyle/>
          <a:p>
            <a:r>
              <a:rPr lang="en-US" dirty="0">
                <a:solidFill>
                  <a:schemeClr val="bg1"/>
                </a:solidFill>
              </a:rPr>
              <a:t>The component diagram shows the interactions between the components of the application.</a:t>
            </a:r>
            <a:endParaRPr lang="ro-RO" dirty="0">
              <a:solidFill>
                <a:schemeClr val="bg1"/>
              </a:solidFill>
            </a:endParaRPr>
          </a:p>
        </p:txBody>
      </p:sp>
    </p:spTree>
    <p:extLst>
      <p:ext uri="{BB962C8B-B14F-4D97-AF65-F5344CB8AC3E}">
        <p14:creationId xmlns:p14="http://schemas.microsoft.com/office/powerpoint/2010/main" val="37200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31</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1832671645"/>
              </p:ext>
            </p:extLst>
          </p:nvPr>
        </p:nvGraphicFramePr>
        <p:xfrm>
          <a:off x="198783" y="1536897"/>
          <a:ext cx="6006783" cy="528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1200329"/>
          </a:xfrm>
          <a:prstGeom prst="rect">
            <a:avLst/>
          </a:prstGeom>
          <a:noFill/>
          <a:ln>
            <a:solidFill>
              <a:schemeClr val="bg1"/>
            </a:solidFill>
          </a:ln>
        </p:spPr>
        <p:txBody>
          <a:bodyPr wrap="square" rtlCol="0">
            <a:spAutoFit/>
          </a:bodyPr>
          <a:lstStyle/>
          <a:p>
            <a:r>
              <a:rPr lang="en-US" dirty="0">
                <a:solidFill>
                  <a:schemeClr val="bg1"/>
                </a:solidFill>
              </a:rPr>
              <a:t>The state transition diagram is basically a map of the application, showing how the transition between states is performed. </a:t>
            </a:r>
          </a:p>
          <a:p>
            <a:r>
              <a:rPr lang="en-US" dirty="0">
                <a:solidFill>
                  <a:schemeClr val="bg1"/>
                </a:solidFill>
              </a:rPr>
              <a:t>This one is for the Cafeteria.</a:t>
            </a:r>
            <a:endParaRPr lang="ro-RO" dirty="0">
              <a:solidFill>
                <a:schemeClr val="bg1"/>
              </a:solidFill>
            </a:endParaRPr>
          </a:p>
        </p:txBody>
      </p:sp>
    </p:spTree>
    <p:extLst>
      <p:ext uri="{BB962C8B-B14F-4D97-AF65-F5344CB8AC3E}">
        <p14:creationId xmlns:p14="http://schemas.microsoft.com/office/powerpoint/2010/main" val="1645409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32</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3082530987"/>
              </p:ext>
            </p:extLst>
          </p:nvPr>
        </p:nvGraphicFramePr>
        <p:xfrm>
          <a:off x="198783" y="1536897"/>
          <a:ext cx="6006783" cy="528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1200329"/>
          </a:xfrm>
          <a:prstGeom prst="rect">
            <a:avLst/>
          </a:prstGeom>
          <a:noFill/>
          <a:ln>
            <a:solidFill>
              <a:schemeClr val="bg1"/>
            </a:solidFill>
          </a:ln>
        </p:spPr>
        <p:txBody>
          <a:bodyPr wrap="square" rtlCol="0">
            <a:spAutoFit/>
          </a:bodyPr>
          <a:lstStyle/>
          <a:p>
            <a:r>
              <a:rPr lang="en-US" dirty="0">
                <a:solidFill>
                  <a:schemeClr val="bg1"/>
                </a:solidFill>
              </a:rPr>
              <a:t>The state transition diagram is basically a map of the application, showing how the transition between states is performed. </a:t>
            </a:r>
          </a:p>
          <a:p>
            <a:r>
              <a:rPr lang="en-US" dirty="0">
                <a:solidFill>
                  <a:schemeClr val="bg1"/>
                </a:solidFill>
              </a:rPr>
              <a:t>This one is for the Simple User.</a:t>
            </a:r>
            <a:endParaRPr lang="ro-RO" dirty="0">
              <a:solidFill>
                <a:schemeClr val="bg1"/>
              </a:solidFill>
            </a:endParaRPr>
          </a:p>
        </p:txBody>
      </p:sp>
    </p:spTree>
    <p:extLst>
      <p:ext uri="{BB962C8B-B14F-4D97-AF65-F5344CB8AC3E}">
        <p14:creationId xmlns:p14="http://schemas.microsoft.com/office/powerpoint/2010/main" val="354879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33</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3911115980"/>
              </p:ext>
            </p:extLst>
          </p:nvPr>
        </p:nvGraphicFramePr>
        <p:xfrm>
          <a:off x="198783" y="1536897"/>
          <a:ext cx="6006783" cy="528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1200329"/>
          </a:xfrm>
          <a:prstGeom prst="rect">
            <a:avLst/>
          </a:prstGeom>
          <a:noFill/>
          <a:ln>
            <a:solidFill>
              <a:schemeClr val="bg1"/>
            </a:solidFill>
          </a:ln>
        </p:spPr>
        <p:txBody>
          <a:bodyPr wrap="square" rtlCol="0">
            <a:spAutoFit/>
          </a:bodyPr>
          <a:lstStyle/>
          <a:p>
            <a:r>
              <a:rPr lang="en-US" dirty="0">
                <a:solidFill>
                  <a:schemeClr val="bg1"/>
                </a:solidFill>
              </a:rPr>
              <a:t>The state transition diagram goes even deeper in the key steps of performing operations in order to move from one state to another. </a:t>
            </a:r>
            <a:endParaRPr lang="ro-RO" dirty="0">
              <a:solidFill>
                <a:schemeClr val="bg1"/>
              </a:solidFill>
            </a:endParaRPr>
          </a:p>
        </p:txBody>
      </p:sp>
    </p:spTree>
    <p:extLst>
      <p:ext uri="{BB962C8B-B14F-4D97-AF65-F5344CB8AC3E}">
        <p14:creationId xmlns:p14="http://schemas.microsoft.com/office/powerpoint/2010/main" val="1411717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a:xfrm>
            <a:off x="546307" y="146354"/>
            <a:ext cx="11002962" cy="823913"/>
          </a:xfrm>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34</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3002062645"/>
              </p:ext>
            </p:extLst>
          </p:nvPr>
        </p:nvGraphicFramePr>
        <p:xfrm>
          <a:off x="198783" y="1147568"/>
          <a:ext cx="6370693" cy="5681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1200329"/>
          </a:xfrm>
          <a:prstGeom prst="rect">
            <a:avLst/>
          </a:prstGeom>
          <a:noFill/>
          <a:ln>
            <a:solidFill>
              <a:schemeClr val="bg1"/>
            </a:solidFill>
          </a:ln>
        </p:spPr>
        <p:txBody>
          <a:bodyPr wrap="square" rtlCol="0">
            <a:spAutoFit/>
          </a:bodyPr>
          <a:lstStyle/>
          <a:p>
            <a:r>
              <a:rPr lang="en-US" dirty="0">
                <a:solidFill>
                  <a:schemeClr val="bg1"/>
                </a:solidFill>
              </a:rPr>
              <a:t>The state transition diagram goes even deeper in the key steps of performing operations in order to move from one state to another. </a:t>
            </a:r>
            <a:endParaRPr lang="ro-RO" dirty="0">
              <a:solidFill>
                <a:schemeClr val="bg1"/>
              </a:solidFill>
            </a:endParaRPr>
          </a:p>
        </p:txBody>
      </p:sp>
    </p:spTree>
    <p:extLst>
      <p:ext uri="{BB962C8B-B14F-4D97-AF65-F5344CB8AC3E}">
        <p14:creationId xmlns:p14="http://schemas.microsoft.com/office/powerpoint/2010/main" val="1109559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5302-B0EF-5724-7D77-BD2B8CBF2465}"/>
              </a:ext>
            </a:extLst>
          </p:cNvPr>
          <p:cNvSpPr>
            <a:spLocks noGrp="1"/>
          </p:cNvSpPr>
          <p:nvPr>
            <p:ph type="title"/>
          </p:nvPr>
        </p:nvSpPr>
        <p:spPr>
          <a:xfrm>
            <a:off x="594519" y="399593"/>
            <a:ext cx="11002962" cy="823913"/>
          </a:xfrm>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F877B7CF-731C-5E02-02B2-ED88207F2856}"/>
              </a:ext>
            </a:extLst>
          </p:cNvPr>
          <p:cNvSpPr>
            <a:spLocks noGrp="1"/>
          </p:cNvSpPr>
          <p:nvPr>
            <p:ph type="sldNum" sz="quarter" idx="11"/>
          </p:nvPr>
        </p:nvSpPr>
        <p:spPr/>
        <p:txBody>
          <a:bodyPr/>
          <a:lstStyle/>
          <a:p>
            <a:fld id="{8C2E478F-E849-4A8C-AF1F-CBCC78A7CBFA}" type="slidenum">
              <a:rPr lang="en-US" smtClean="0"/>
              <a:t>35</a:t>
            </a:fld>
            <a:endParaRPr lang="en-US" dirty="0"/>
          </a:p>
        </p:txBody>
      </p:sp>
      <p:sp>
        <p:nvSpPr>
          <p:cNvPr id="9" name="TextBox 8">
            <a:extLst>
              <a:ext uri="{FF2B5EF4-FFF2-40B4-BE49-F238E27FC236}">
                <a16:creationId xmlns:a16="http://schemas.microsoft.com/office/drawing/2014/main" id="{7C13119C-9990-F89A-C79B-2164472A2A1F}"/>
              </a:ext>
            </a:extLst>
          </p:cNvPr>
          <p:cNvSpPr txBox="1"/>
          <p:nvPr/>
        </p:nvSpPr>
        <p:spPr>
          <a:xfrm>
            <a:off x="8262669" y="2556785"/>
            <a:ext cx="3286600" cy="1754326"/>
          </a:xfrm>
          <a:prstGeom prst="rect">
            <a:avLst/>
          </a:prstGeom>
          <a:noFill/>
          <a:ln>
            <a:solidFill>
              <a:schemeClr val="bg1"/>
            </a:solidFill>
          </a:ln>
        </p:spPr>
        <p:txBody>
          <a:bodyPr wrap="square" rtlCol="0">
            <a:spAutoFit/>
          </a:bodyPr>
          <a:lstStyle/>
          <a:p>
            <a:r>
              <a:rPr lang="en-US" dirty="0">
                <a:solidFill>
                  <a:schemeClr val="bg1"/>
                </a:solidFill>
              </a:rPr>
              <a:t>To register, the user must fill the fields. When selecting the type of user: simple or cafeteria, the characteristic fields will appear. When done, the user will click on “Register”.</a:t>
            </a:r>
            <a:endParaRPr lang="ro-RO" dirty="0">
              <a:solidFill>
                <a:schemeClr val="bg1"/>
              </a:solidFill>
            </a:endParaRPr>
          </a:p>
        </p:txBody>
      </p:sp>
      <p:pic>
        <p:nvPicPr>
          <p:cNvPr id="6" name="Picture 5">
            <a:extLst>
              <a:ext uri="{FF2B5EF4-FFF2-40B4-BE49-F238E27FC236}">
                <a16:creationId xmlns:a16="http://schemas.microsoft.com/office/drawing/2014/main" id="{BB151A09-9837-1634-7EF5-7FD76CBA3B85}"/>
              </a:ext>
            </a:extLst>
          </p:cNvPr>
          <p:cNvPicPr>
            <a:picLocks noChangeAspect="1"/>
          </p:cNvPicPr>
          <p:nvPr/>
        </p:nvPicPr>
        <p:blipFill>
          <a:blip r:embed="rId2"/>
          <a:stretch>
            <a:fillRect/>
          </a:stretch>
        </p:blipFill>
        <p:spPr>
          <a:xfrm>
            <a:off x="580968" y="1307618"/>
            <a:ext cx="5384826" cy="2636321"/>
          </a:xfrm>
          <a:prstGeom prst="rect">
            <a:avLst/>
          </a:prstGeom>
        </p:spPr>
      </p:pic>
      <p:pic>
        <p:nvPicPr>
          <p:cNvPr id="11" name="Picture 10">
            <a:extLst>
              <a:ext uri="{FF2B5EF4-FFF2-40B4-BE49-F238E27FC236}">
                <a16:creationId xmlns:a16="http://schemas.microsoft.com/office/drawing/2014/main" id="{3FBC9DE4-15BB-5A18-E928-53D72B2D4A97}"/>
              </a:ext>
            </a:extLst>
          </p:cNvPr>
          <p:cNvPicPr>
            <a:picLocks noChangeAspect="1"/>
          </p:cNvPicPr>
          <p:nvPr/>
        </p:nvPicPr>
        <p:blipFill>
          <a:blip r:embed="rId3"/>
          <a:stretch>
            <a:fillRect/>
          </a:stretch>
        </p:blipFill>
        <p:spPr>
          <a:xfrm>
            <a:off x="537178" y="3943939"/>
            <a:ext cx="5472405" cy="2684899"/>
          </a:xfrm>
          <a:prstGeom prst="rect">
            <a:avLst/>
          </a:prstGeom>
        </p:spPr>
      </p:pic>
    </p:spTree>
    <p:extLst>
      <p:ext uri="{BB962C8B-B14F-4D97-AF65-F5344CB8AC3E}">
        <p14:creationId xmlns:p14="http://schemas.microsoft.com/office/powerpoint/2010/main" val="2322551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5302-B0EF-5724-7D77-BD2B8CBF2465}"/>
              </a:ext>
            </a:extLst>
          </p:cNvPr>
          <p:cNvSpPr>
            <a:spLocks noGrp="1"/>
          </p:cNvSpPr>
          <p:nvPr>
            <p:ph type="title"/>
          </p:nvPr>
        </p:nvSpPr>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F877B7CF-731C-5E02-02B2-ED88207F2856}"/>
              </a:ext>
            </a:extLst>
          </p:cNvPr>
          <p:cNvSpPr>
            <a:spLocks noGrp="1"/>
          </p:cNvSpPr>
          <p:nvPr>
            <p:ph type="sldNum" sz="quarter" idx="11"/>
          </p:nvPr>
        </p:nvSpPr>
        <p:spPr/>
        <p:txBody>
          <a:bodyPr/>
          <a:lstStyle/>
          <a:p>
            <a:fld id="{8C2E478F-E849-4A8C-AF1F-CBCC78A7CBFA}" type="slidenum">
              <a:rPr lang="en-US" smtClean="0"/>
              <a:t>36</a:t>
            </a:fld>
            <a:endParaRPr lang="en-US" dirty="0"/>
          </a:p>
        </p:txBody>
      </p:sp>
      <p:sp>
        <p:nvSpPr>
          <p:cNvPr id="9" name="TextBox 8">
            <a:extLst>
              <a:ext uri="{FF2B5EF4-FFF2-40B4-BE49-F238E27FC236}">
                <a16:creationId xmlns:a16="http://schemas.microsoft.com/office/drawing/2014/main" id="{7C13119C-9990-F89A-C79B-2164472A2A1F}"/>
              </a:ext>
            </a:extLst>
          </p:cNvPr>
          <p:cNvSpPr txBox="1"/>
          <p:nvPr/>
        </p:nvSpPr>
        <p:spPr>
          <a:xfrm>
            <a:off x="8262669" y="2556785"/>
            <a:ext cx="3286600" cy="1477328"/>
          </a:xfrm>
          <a:prstGeom prst="rect">
            <a:avLst/>
          </a:prstGeom>
          <a:noFill/>
          <a:ln>
            <a:solidFill>
              <a:schemeClr val="bg1"/>
            </a:solidFill>
          </a:ln>
        </p:spPr>
        <p:txBody>
          <a:bodyPr wrap="square" rtlCol="0">
            <a:spAutoFit/>
          </a:bodyPr>
          <a:lstStyle/>
          <a:p>
            <a:r>
              <a:rPr lang="en-US" dirty="0">
                <a:solidFill>
                  <a:schemeClr val="bg1"/>
                </a:solidFill>
              </a:rPr>
              <a:t>To login, the user enters the credentials and presses the “Log In” button. If credentials are correct, the User GUI will open up.</a:t>
            </a:r>
            <a:endParaRPr lang="ro-RO" dirty="0">
              <a:solidFill>
                <a:schemeClr val="bg1"/>
              </a:solidFill>
            </a:endParaRPr>
          </a:p>
        </p:txBody>
      </p:sp>
      <p:pic>
        <p:nvPicPr>
          <p:cNvPr id="6" name="Picture 5">
            <a:extLst>
              <a:ext uri="{FF2B5EF4-FFF2-40B4-BE49-F238E27FC236}">
                <a16:creationId xmlns:a16="http://schemas.microsoft.com/office/drawing/2014/main" id="{9C419D1E-117E-8AAF-003D-50E30667EA11}"/>
              </a:ext>
            </a:extLst>
          </p:cNvPr>
          <p:cNvPicPr>
            <a:picLocks noChangeAspect="1"/>
          </p:cNvPicPr>
          <p:nvPr/>
        </p:nvPicPr>
        <p:blipFill>
          <a:blip r:embed="rId2"/>
          <a:stretch>
            <a:fillRect/>
          </a:stretch>
        </p:blipFill>
        <p:spPr>
          <a:xfrm>
            <a:off x="642731" y="1950070"/>
            <a:ext cx="5720080" cy="35160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3597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880F-AA19-F475-4D2C-763569A0BACB}"/>
              </a:ext>
            </a:extLst>
          </p:cNvPr>
          <p:cNvSpPr>
            <a:spLocks noGrp="1"/>
          </p:cNvSpPr>
          <p:nvPr>
            <p:ph type="title"/>
          </p:nvPr>
        </p:nvSpPr>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46B29917-9479-5003-8074-1C784E0C2FD2}"/>
              </a:ext>
            </a:extLst>
          </p:cNvPr>
          <p:cNvSpPr>
            <a:spLocks noGrp="1"/>
          </p:cNvSpPr>
          <p:nvPr>
            <p:ph type="sldNum" sz="quarter" idx="11"/>
          </p:nvPr>
        </p:nvSpPr>
        <p:spPr/>
        <p:txBody>
          <a:bodyPr/>
          <a:lstStyle/>
          <a:p>
            <a:fld id="{8C2E478F-E849-4A8C-AF1F-CBCC78A7CBFA}" type="slidenum">
              <a:rPr lang="en-US" smtClean="0"/>
              <a:t>37</a:t>
            </a:fld>
            <a:endParaRPr lang="en-US" dirty="0"/>
          </a:p>
        </p:txBody>
      </p:sp>
      <p:pic>
        <p:nvPicPr>
          <p:cNvPr id="5" name="Picture 4">
            <a:extLst>
              <a:ext uri="{FF2B5EF4-FFF2-40B4-BE49-F238E27FC236}">
                <a16:creationId xmlns:a16="http://schemas.microsoft.com/office/drawing/2014/main" id="{1F56D489-CAFC-F939-B293-4056F4414897}"/>
              </a:ext>
            </a:extLst>
          </p:cNvPr>
          <p:cNvPicPr>
            <a:picLocks noChangeAspect="1"/>
          </p:cNvPicPr>
          <p:nvPr/>
        </p:nvPicPr>
        <p:blipFill>
          <a:blip r:embed="rId2"/>
          <a:stretch>
            <a:fillRect/>
          </a:stretch>
        </p:blipFill>
        <p:spPr>
          <a:xfrm>
            <a:off x="594519" y="2107152"/>
            <a:ext cx="7575236" cy="3716600"/>
          </a:xfrm>
          <a:prstGeom prst="rect">
            <a:avLst/>
          </a:prstGeom>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60C49608-8A49-C5D3-AF26-DEF98FD5037D}"/>
              </a:ext>
            </a:extLst>
          </p:cNvPr>
          <p:cNvSpPr txBox="1"/>
          <p:nvPr/>
        </p:nvSpPr>
        <p:spPr>
          <a:xfrm>
            <a:off x="8771137" y="3301533"/>
            <a:ext cx="3133817" cy="646331"/>
          </a:xfrm>
          <a:prstGeom prst="rect">
            <a:avLst/>
          </a:prstGeom>
          <a:noFill/>
          <a:ln>
            <a:solidFill>
              <a:schemeClr val="bg1"/>
            </a:solidFill>
          </a:ln>
        </p:spPr>
        <p:txBody>
          <a:bodyPr wrap="square" rtlCol="0">
            <a:spAutoFit/>
          </a:bodyPr>
          <a:lstStyle/>
          <a:p>
            <a:r>
              <a:rPr lang="en-US" dirty="0">
                <a:solidFill>
                  <a:schemeClr val="bg1"/>
                </a:solidFill>
              </a:rPr>
              <a:t>This appears when the user forgets its credentials.</a:t>
            </a:r>
            <a:endParaRPr lang="ro-RO" dirty="0">
              <a:solidFill>
                <a:schemeClr val="bg1"/>
              </a:solidFill>
            </a:endParaRPr>
          </a:p>
        </p:txBody>
      </p:sp>
    </p:spTree>
    <p:extLst>
      <p:ext uri="{BB962C8B-B14F-4D97-AF65-F5344CB8AC3E}">
        <p14:creationId xmlns:p14="http://schemas.microsoft.com/office/powerpoint/2010/main" val="3115116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3E08-57D9-9C56-CB2C-D0E2BAC1B886}"/>
              </a:ext>
            </a:extLst>
          </p:cNvPr>
          <p:cNvSpPr>
            <a:spLocks noGrp="1"/>
          </p:cNvSpPr>
          <p:nvPr>
            <p:ph type="title"/>
          </p:nvPr>
        </p:nvSpPr>
        <p:spPr>
          <a:xfrm>
            <a:off x="537827" y="-22261"/>
            <a:ext cx="11002962" cy="823913"/>
          </a:xfrm>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AC644B96-D166-48CB-5898-C00FB0DAB962}"/>
              </a:ext>
            </a:extLst>
          </p:cNvPr>
          <p:cNvSpPr>
            <a:spLocks noGrp="1"/>
          </p:cNvSpPr>
          <p:nvPr>
            <p:ph type="sldNum" sz="quarter" idx="11"/>
          </p:nvPr>
        </p:nvSpPr>
        <p:spPr/>
        <p:txBody>
          <a:bodyPr/>
          <a:lstStyle/>
          <a:p>
            <a:fld id="{8C2E478F-E849-4A8C-AF1F-CBCC78A7CBFA}" type="slidenum">
              <a:rPr lang="en-US" smtClean="0"/>
              <a:t>38</a:t>
            </a:fld>
            <a:endParaRPr lang="en-US" dirty="0"/>
          </a:p>
        </p:txBody>
      </p:sp>
      <p:pic>
        <p:nvPicPr>
          <p:cNvPr id="5" name="Picture 4">
            <a:extLst>
              <a:ext uri="{FF2B5EF4-FFF2-40B4-BE49-F238E27FC236}">
                <a16:creationId xmlns:a16="http://schemas.microsoft.com/office/drawing/2014/main" id="{AFB1E14B-6016-D6C8-61FD-B90EC70669C2}"/>
              </a:ext>
            </a:extLst>
          </p:cNvPr>
          <p:cNvPicPr>
            <a:picLocks noChangeAspect="1"/>
          </p:cNvPicPr>
          <p:nvPr/>
        </p:nvPicPr>
        <p:blipFill>
          <a:blip r:embed="rId2"/>
          <a:srcRect/>
          <a:stretch/>
        </p:blipFill>
        <p:spPr>
          <a:xfrm>
            <a:off x="420758" y="1430272"/>
            <a:ext cx="5511375" cy="269540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7285960-2D3F-2FD4-69A2-D0C0F83673C7}"/>
              </a:ext>
            </a:extLst>
          </p:cNvPr>
          <p:cNvSpPr txBox="1"/>
          <p:nvPr/>
        </p:nvSpPr>
        <p:spPr>
          <a:xfrm>
            <a:off x="1966995" y="5775780"/>
            <a:ext cx="8144626" cy="369332"/>
          </a:xfrm>
          <a:prstGeom prst="rect">
            <a:avLst/>
          </a:prstGeom>
          <a:noFill/>
          <a:ln>
            <a:solidFill>
              <a:schemeClr val="bg1"/>
            </a:solidFill>
          </a:ln>
        </p:spPr>
        <p:txBody>
          <a:bodyPr wrap="square" rtlCol="0">
            <a:spAutoFit/>
          </a:bodyPr>
          <a:lstStyle/>
          <a:p>
            <a:r>
              <a:rPr lang="en-US" dirty="0">
                <a:solidFill>
                  <a:schemeClr val="bg1"/>
                </a:solidFill>
              </a:rPr>
              <a:t>This is what appears when the user enters in the Settings page.</a:t>
            </a:r>
            <a:endParaRPr lang="ro-RO" dirty="0">
              <a:solidFill>
                <a:schemeClr val="bg1"/>
              </a:solidFill>
            </a:endParaRPr>
          </a:p>
        </p:txBody>
      </p:sp>
      <p:pic>
        <p:nvPicPr>
          <p:cNvPr id="4" name="Picture 3">
            <a:extLst>
              <a:ext uri="{FF2B5EF4-FFF2-40B4-BE49-F238E27FC236}">
                <a16:creationId xmlns:a16="http://schemas.microsoft.com/office/drawing/2014/main" id="{DFC49034-DEE3-7360-FAD4-F84D26039D1B}"/>
              </a:ext>
            </a:extLst>
          </p:cNvPr>
          <p:cNvPicPr>
            <a:picLocks noChangeAspect="1"/>
          </p:cNvPicPr>
          <p:nvPr/>
        </p:nvPicPr>
        <p:blipFill>
          <a:blip r:embed="rId3"/>
          <a:srcRect/>
          <a:stretch/>
        </p:blipFill>
        <p:spPr>
          <a:xfrm>
            <a:off x="6259868" y="1428835"/>
            <a:ext cx="5511375" cy="26982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4858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880F-AA19-F475-4D2C-763569A0BACB}"/>
              </a:ext>
            </a:extLst>
          </p:cNvPr>
          <p:cNvSpPr>
            <a:spLocks noGrp="1"/>
          </p:cNvSpPr>
          <p:nvPr>
            <p:ph type="title"/>
          </p:nvPr>
        </p:nvSpPr>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46B29917-9479-5003-8074-1C784E0C2FD2}"/>
              </a:ext>
            </a:extLst>
          </p:cNvPr>
          <p:cNvSpPr>
            <a:spLocks noGrp="1"/>
          </p:cNvSpPr>
          <p:nvPr>
            <p:ph type="sldNum" sz="quarter" idx="11"/>
          </p:nvPr>
        </p:nvSpPr>
        <p:spPr/>
        <p:txBody>
          <a:bodyPr/>
          <a:lstStyle/>
          <a:p>
            <a:fld id="{8C2E478F-E849-4A8C-AF1F-CBCC78A7CBFA}" type="slidenum">
              <a:rPr lang="en-US" smtClean="0"/>
              <a:t>39</a:t>
            </a:fld>
            <a:endParaRPr lang="en-US" dirty="0"/>
          </a:p>
        </p:txBody>
      </p:sp>
      <p:pic>
        <p:nvPicPr>
          <p:cNvPr id="5" name="Picture 4">
            <a:extLst>
              <a:ext uri="{FF2B5EF4-FFF2-40B4-BE49-F238E27FC236}">
                <a16:creationId xmlns:a16="http://schemas.microsoft.com/office/drawing/2014/main" id="{1F56D489-CAFC-F939-B293-4056F4414897}"/>
              </a:ext>
            </a:extLst>
          </p:cNvPr>
          <p:cNvPicPr>
            <a:picLocks noChangeAspect="1"/>
          </p:cNvPicPr>
          <p:nvPr/>
        </p:nvPicPr>
        <p:blipFill>
          <a:blip r:embed="rId2"/>
          <a:srcRect/>
          <a:stretch/>
        </p:blipFill>
        <p:spPr>
          <a:xfrm>
            <a:off x="594519" y="2109125"/>
            <a:ext cx="7575236" cy="3712654"/>
          </a:xfrm>
          <a:prstGeom prst="rect">
            <a:avLst/>
          </a:prstGeom>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60C49608-8A49-C5D3-AF26-DEF98FD5037D}"/>
              </a:ext>
            </a:extLst>
          </p:cNvPr>
          <p:cNvSpPr txBox="1"/>
          <p:nvPr/>
        </p:nvSpPr>
        <p:spPr>
          <a:xfrm>
            <a:off x="8771137" y="3301533"/>
            <a:ext cx="3133817" cy="646331"/>
          </a:xfrm>
          <a:prstGeom prst="rect">
            <a:avLst/>
          </a:prstGeom>
          <a:noFill/>
          <a:ln>
            <a:solidFill>
              <a:schemeClr val="bg1"/>
            </a:solidFill>
          </a:ln>
        </p:spPr>
        <p:txBody>
          <a:bodyPr wrap="square" rtlCol="0">
            <a:spAutoFit/>
          </a:bodyPr>
          <a:lstStyle/>
          <a:p>
            <a:r>
              <a:rPr lang="en-US" dirty="0">
                <a:solidFill>
                  <a:schemeClr val="bg1"/>
                </a:solidFill>
              </a:rPr>
              <a:t>This appears when the user wants to look at its profile.</a:t>
            </a:r>
            <a:endParaRPr lang="ro-RO" dirty="0">
              <a:solidFill>
                <a:schemeClr val="bg1"/>
              </a:solidFill>
            </a:endParaRPr>
          </a:p>
        </p:txBody>
      </p:sp>
    </p:spTree>
    <p:extLst>
      <p:ext uri="{BB962C8B-B14F-4D97-AF65-F5344CB8AC3E}">
        <p14:creationId xmlns:p14="http://schemas.microsoft.com/office/powerpoint/2010/main" val="183489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1792-3D50-2F6A-FA33-956F430A79E5}"/>
              </a:ext>
            </a:extLst>
          </p:cNvPr>
          <p:cNvSpPr>
            <a:spLocks noGrp="1"/>
          </p:cNvSpPr>
          <p:nvPr>
            <p:ph type="title"/>
          </p:nvPr>
        </p:nvSpPr>
        <p:spPr/>
        <p:txBody>
          <a:bodyPr/>
          <a:lstStyle/>
          <a:p>
            <a:r>
              <a:rPr lang="en-US" dirty="0"/>
              <a:t>Theoretical Fundamentals</a:t>
            </a:r>
            <a:endParaRPr lang="ro-RO" dirty="0"/>
          </a:p>
        </p:txBody>
      </p:sp>
      <p:sp>
        <p:nvSpPr>
          <p:cNvPr id="3" name="Slide Number Placeholder 2">
            <a:extLst>
              <a:ext uri="{FF2B5EF4-FFF2-40B4-BE49-F238E27FC236}">
                <a16:creationId xmlns:a16="http://schemas.microsoft.com/office/drawing/2014/main" id="{DEA66315-5F52-7EEC-AFEB-BB72D288B39D}"/>
              </a:ext>
            </a:extLst>
          </p:cNvPr>
          <p:cNvSpPr>
            <a:spLocks noGrp="1"/>
          </p:cNvSpPr>
          <p:nvPr>
            <p:ph type="sldNum" sz="quarter" idx="11"/>
          </p:nvPr>
        </p:nvSpPr>
        <p:spPr/>
        <p:txBody>
          <a:bodyPr/>
          <a:lstStyle/>
          <a:p>
            <a:fld id="{8C2E478F-E849-4A8C-AF1F-CBCC78A7CBFA}" type="slidenum">
              <a:rPr lang="en-US" smtClean="0"/>
              <a:t>4</a:t>
            </a:fld>
            <a:endParaRPr lang="en-US" dirty="0"/>
          </a:p>
        </p:txBody>
      </p:sp>
      <p:graphicFrame>
        <p:nvGraphicFramePr>
          <p:cNvPr id="4" name="Diagram 3">
            <a:extLst>
              <a:ext uri="{FF2B5EF4-FFF2-40B4-BE49-F238E27FC236}">
                <a16:creationId xmlns:a16="http://schemas.microsoft.com/office/drawing/2014/main" id="{F6DFF7EC-9C4D-814B-8FC0-F9CB80593FDB}"/>
              </a:ext>
            </a:extLst>
          </p:cNvPr>
          <p:cNvGraphicFramePr/>
          <p:nvPr>
            <p:extLst>
              <p:ext uri="{D42A27DB-BD31-4B8C-83A1-F6EECF244321}">
                <p14:modId xmlns:p14="http://schemas.microsoft.com/office/powerpoint/2010/main" val="3200059651"/>
              </p:ext>
            </p:extLst>
          </p:nvPr>
        </p:nvGraphicFramePr>
        <p:xfrm>
          <a:off x="1078915" y="1846776"/>
          <a:ext cx="4241800" cy="2106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F8798EEA-509D-C1AC-5863-873C8A00F88D}"/>
              </a:ext>
            </a:extLst>
          </p:cNvPr>
          <p:cNvGraphicFramePr/>
          <p:nvPr>
            <p:extLst>
              <p:ext uri="{D42A27DB-BD31-4B8C-83A1-F6EECF244321}">
                <p14:modId xmlns:p14="http://schemas.microsoft.com/office/powerpoint/2010/main" val="301510164"/>
              </p:ext>
            </p:extLst>
          </p:nvPr>
        </p:nvGraphicFramePr>
        <p:xfrm>
          <a:off x="5657713" y="1688418"/>
          <a:ext cx="3426179" cy="17927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a:extLst>
              <a:ext uri="{FF2B5EF4-FFF2-40B4-BE49-F238E27FC236}">
                <a16:creationId xmlns:a16="http://schemas.microsoft.com/office/drawing/2014/main" id="{6CC96A74-C522-914C-59A2-343C37824761}"/>
              </a:ext>
            </a:extLst>
          </p:cNvPr>
          <p:cNvGraphicFramePr/>
          <p:nvPr>
            <p:extLst>
              <p:ext uri="{D42A27DB-BD31-4B8C-83A1-F6EECF244321}">
                <p14:modId xmlns:p14="http://schemas.microsoft.com/office/powerpoint/2010/main" val="3947373319"/>
              </p:ext>
            </p:extLst>
          </p:nvPr>
        </p:nvGraphicFramePr>
        <p:xfrm>
          <a:off x="-61457" y="3698240"/>
          <a:ext cx="3719057" cy="210653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3" name="Diagram 12">
            <a:extLst>
              <a:ext uri="{FF2B5EF4-FFF2-40B4-BE49-F238E27FC236}">
                <a16:creationId xmlns:a16="http://schemas.microsoft.com/office/drawing/2014/main" id="{EC41FA4A-909F-6357-587A-C9C2AA0720FB}"/>
              </a:ext>
            </a:extLst>
          </p:cNvPr>
          <p:cNvGraphicFramePr/>
          <p:nvPr>
            <p:extLst>
              <p:ext uri="{D42A27DB-BD31-4B8C-83A1-F6EECF244321}">
                <p14:modId xmlns:p14="http://schemas.microsoft.com/office/powerpoint/2010/main" val="2941074979"/>
              </p:ext>
            </p:extLst>
          </p:nvPr>
        </p:nvGraphicFramePr>
        <p:xfrm>
          <a:off x="4090023" y="4208385"/>
          <a:ext cx="3135380" cy="179276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6" name="Diagram 15">
            <a:extLst>
              <a:ext uri="{FF2B5EF4-FFF2-40B4-BE49-F238E27FC236}">
                <a16:creationId xmlns:a16="http://schemas.microsoft.com/office/drawing/2014/main" id="{E5CAD00E-57C7-2C1F-D70B-EE58BAF6AB09}"/>
              </a:ext>
            </a:extLst>
          </p:cNvPr>
          <p:cNvGraphicFramePr/>
          <p:nvPr>
            <p:extLst>
              <p:ext uri="{D42A27DB-BD31-4B8C-83A1-F6EECF244321}">
                <p14:modId xmlns:p14="http://schemas.microsoft.com/office/powerpoint/2010/main" val="966064322"/>
              </p:ext>
            </p:extLst>
          </p:nvPr>
        </p:nvGraphicFramePr>
        <p:xfrm>
          <a:off x="7657827" y="3577900"/>
          <a:ext cx="3939654" cy="1661332"/>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1940567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3E08-57D9-9C56-CB2C-D0E2BAC1B886}"/>
              </a:ext>
            </a:extLst>
          </p:cNvPr>
          <p:cNvSpPr>
            <a:spLocks noGrp="1"/>
          </p:cNvSpPr>
          <p:nvPr>
            <p:ph type="title"/>
          </p:nvPr>
        </p:nvSpPr>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AC644B96-D166-48CB-5898-C00FB0DAB962}"/>
              </a:ext>
            </a:extLst>
          </p:cNvPr>
          <p:cNvSpPr>
            <a:spLocks noGrp="1"/>
          </p:cNvSpPr>
          <p:nvPr>
            <p:ph type="sldNum" sz="quarter" idx="11"/>
          </p:nvPr>
        </p:nvSpPr>
        <p:spPr/>
        <p:txBody>
          <a:bodyPr/>
          <a:lstStyle/>
          <a:p>
            <a:fld id="{8C2E478F-E849-4A8C-AF1F-CBCC78A7CBFA}" type="slidenum">
              <a:rPr lang="en-US" smtClean="0"/>
              <a:t>40</a:t>
            </a:fld>
            <a:endParaRPr lang="en-US" dirty="0"/>
          </a:p>
        </p:txBody>
      </p:sp>
      <p:pic>
        <p:nvPicPr>
          <p:cNvPr id="5" name="Picture 4">
            <a:extLst>
              <a:ext uri="{FF2B5EF4-FFF2-40B4-BE49-F238E27FC236}">
                <a16:creationId xmlns:a16="http://schemas.microsoft.com/office/drawing/2014/main" id="{AFB1E14B-6016-D6C8-61FD-B90EC70669C2}"/>
              </a:ext>
            </a:extLst>
          </p:cNvPr>
          <p:cNvPicPr>
            <a:picLocks noChangeAspect="1"/>
          </p:cNvPicPr>
          <p:nvPr/>
        </p:nvPicPr>
        <p:blipFill>
          <a:blip r:embed="rId2"/>
          <a:srcRect/>
          <a:stretch/>
        </p:blipFill>
        <p:spPr>
          <a:xfrm>
            <a:off x="310945" y="1770098"/>
            <a:ext cx="7632249" cy="373662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7285960-2D3F-2FD4-69A2-D0C0F83673C7}"/>
              </a:ext>
            </a:extLst>
          </p:cNvPr>
          <p:cNvSpPr txBox="1"/>
          <p:nvPr/>
        </p:nvSpPr>
        <p:spPr>
          <a:xfrm>
            <a:off x="8509883" y="2828835"/>
            <a:ext cx="3261360" cy="1200329"/>
          </a:xfrm>
          <a:prstGeom prst="rect">
            <a:avLst/>
          </a:prstGeom>
          <a:noFill/>
          <a:ln>
            <a:solidFill>
              <a:schemeClr val="bg1"/>
            </a:solidFill>
          </a:ln>
        </p:spPr>
        <p:txBody>
          <a:bodyPr wrap="square" rtlCol="0">
            <a:spAutoFit/>
          </a:bodyPr>
          <a:lstStyle/>
          <a:p>
            <a:r>
              <a:rPr lang="en-US" dirty="0">
                <a:solidFill>
                  <a:schemeClr val="bg1"/>
                </a:solidFill>
              </a:rPr>
              <a:t>This is the page opening when a simple user logs in. Here are visible all the buttons brought up in the use cases description. </a:t>
            </a:r>
            <a:endParaRPr lang="ro-RO" dirty="0">
              <a:solidFill>
                <a:schemeClr val="bg1"/>
              </a:solidFill>
            </a:endParaRPr>
          </a:p>
        </p:txBody>
      </p:sp>
    </p:spTree>
    <p:extLst>
      <p:ext uri="{BB962C8B-B14F-4D97-AF65-F5344CB8AC3E}">
        <p14:creationId xmlns:p14="http://schemas.microsoft.com/office/powerpoint/2010/main" val="3114352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3E08-57D9-9C56-CB2C-D0E2BAC1B886}"/>
              </a:ext>
            </a:extLst>
          </p:cNvPr>
          <p:cNvSpPr>
            <a:spLocks noGrp="1"/>
          </p:cNvSpPr>
          <p:nvPr>
            <p:ph type="title"/>
          </p:nvPr>
        </p:nvSpPr>
        <p:spPr>
          <a:xfrm>
            <a:off x="537827" y="-22261"/>
            <a:ext cx="11002962" cy="823913"/>
          </a:xfrm>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AC644B96-D166-48CB-5898-C00FB0DAB962}"/>
              </a:ext>
            </a:extLst>
          </p:cNvPr>
          <p:cNvSpPr>
            <a:spLocks noGrp="1"/>
          </p:cNvSpPr>
          <p:nvPr>
            <p:ph type="sldNum" sz="quarter" idx="11"/>
          </p:nvPr>
        </p:nvSpPr>
        <p:spPr/>
        <p:txBody>
          <a:bodyPr/>
          <a:lstStyle/>
          <a:p>
            <a:fld id="{8C2E478F-E849-4A8C-AF1F-CBCC78A7CBFA}" type="slidenum">
              <a:rPr lang="en-US" smtClean="0"/>
              <a:t>41</a:t>
            </a:fld>
            <a:endParaRPr lang="en-US" dirty="0"/>
          </a:p>
        </p:txBody>
      </p:sp>
      <p:pic>
        <p:nvPicPr>
          <p:cNvPr id="5" name="Picture 4">
            <a:extLst>
              <a:ext uri="{FF2B5EF4-FFF2-40B4-BE49-F238E27FC236}">
                <a16:creationId xmlns:a16="http://schemas.microsoft.com/office/drawing/2014/main" id="{AFB1E14B-6016-D6C8-61FD-B90EC70669C2}"/>
              </a:ext>
            </a:extLst>
          </p:cNvPr>
          <p:cNvPicPr>
            <a:picLocks noChangeAspect="1"/>
          </p:cNvPicPr>
          <p:nvPr/>
        </p:nvPicPr>
        <p:blipFill>
          <a:blip r:embed="rId2"/>
          <a:srcRect/>
          <a:stretch/>
        </p:blipFill>
        <p:spPr>
          <a:xfrm>
            <a:off x="420758" y="1424531"/>
            <a:ext cx="5511375" cy="270688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7285960-2D3F-2FD4-69A2-D0C0F83673C7}"/>
              </a:ext>
            </a:extLst>
          </p:cNvPr>
          <p:cNvSpPr txBox="1"/>
          <p:nvPr/>
        </p:nvSpPr>
        <p:spPr>
          <a:xfrm>
            <a:off x="1736221" y="5456183"/>
            <a:ext cx="8144626" cy="369332"/>
          </a:xfrm>
          <a:prstGeom prst="rect">
            <a:avLst/>
          </a:prstGeom>
          <a:noFill/>
          <a:ln>
            <a:solidFill>
              <a:schemeClr val="bg1"/>
            </a:solidFill>
          </a:ln>
        </p:spPr>
        <p:txBody>
          <a:bodyPr wrap="square" rtlCol="0">
            <a:spAutoFit/>
          </a:bodyPr>
          <a:lstStyle/>
          <a:p>
            <a:r>
              <a:rPr lang="en-US" dirty="0">
                <a:solidFill>
                  <a:schemeClr val="bg1"/>
                </a:solidFill>
              </a:rPr>
              <a:t>The simple user chooses a cafeteria and can see the menu for today.</a:t>
            </a:r>
            <a:endParaRPr lang="ro-RO" dirty="0">
              <a:solidFill>
                <a:schemeClr val="bg1"/>
              </a:solidFill>
            </a:endParaRPr>
          </a:p>
        </p:txBody>
      </p:sp>
      <p:pic>
        <p:nvPicPr>
          <p:cNvPr id="4" name="Picture 3">
            <a:extLst>
              <a:ext uri="{FF2B5EF4-FFF2-40B4-BE49-F238E27FC236}">
                <a16:creationId xmlns:a16="http://schemas.microsoft.com/office/drawing/2014/main" id="{DFC49034-DEE3-7360-FAD4-F84D26039D1B}"/>
              </a:ext>
            </a:extLst>
          </p:cNvPr>
          <p:cNvPicPr>
            <a:picLocks noChangeAspect="1"/>
          </p:cNvPicPr>
          <p:nvPr/>
        </p:nvPicPr>
        <p:blipFill>
          <a:blip r:embed="rId3"/>
          <a:srcRect/>
          <a:stretch/>
        </p:blipFill>
        <p:spPr>
          <a:xfrm>
            <a:off x="6259868" y="1424530"/>
            <a:ext cx="5511375" cy="27068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2211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3E08-57D9-9C56-CB2C-D0E2BAC1B886}"/>
              </a:ext>
            </a:extLst>
          </p:cNvPr>
          <p:cNvSpPr>
            <a:spLocks noGrp="1"/>
          </p:cNvSpPr>
          <p:nvPr>
            <p:ph type="title"/>
          </p:nvPr>
        </p:nvSpPr>
        <p:spPr>
          <a:xfrm>
            <a:off x="537827" y="-22261"/>
            <a:ext cx="11002962" cy="823913"/>
          </a:xfrm>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AC644B96-D166-48CB-5898-C00FB0DAB962}"/>
              </a:ext>
            </a:extLst>
          </p:cNvPr>
          <p:cNvSpPr>
            <a:spLocks noGrp="1"/>
          </p:cNvSpPr>
          <p:nvPr>
            <p:ph type="sldNum" sz="quarter" idx="11"/>
          </p:nvPr>
        </p:nvSpPr>
        <p:spPr/>
        <p:txBody>
          <a:bodyPr/>
          <a:lstStyle/>
          <a:p>
            <a:fld id="{8C2E478F-E849-4A8C-AF1F-CBCC78A7CBFA}" type="slidenum">
              <a:rPr lang="en-US" smtClean="0"/>
              <a:t>42</a:t>
            </a:fld>
            <a:endParaRPr lang="en-US" dirty="0"/>
          </a:p>
        </p:txBody>
      </p:sp>
      <p:pic>
        <p:nvPicPr>
          <p:cNvPr id="5" name="Picture 4">
            <a:extLst>
              <a:ext uri="{FF2B5EF4-FFF2-40B4-BE49-F238E27FC236}">
                <a16:creationId xmlns:a16="http://schemas.microsoft.com/office/drawing/2014/main" id="{AFB1E14B-6016-D6C8-61FD-B90EC70669C2}"/>
              </a:ext>
            </a:extLst>
          </p:cNvPr>
          <p:cNvPicPr>
            <a:picLocks noChangeAspect="1"/>
          </p:cNvPicPr>
          <p:nvPr/>
        </p:nvPicPr>
        <p:blipFill>
          <a:blip r:embed="rId2"/>
          <a:srcRect/>
          <a:stretch/>
        </p:blipFill>
        <p:spPr>
          <a:xfrm>
            <a:off x="420758" y="1423095"/>
            <a:ext cx="5511375" cy="270975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7285960-2D3F-2FD4-69A2-D0C0F83673C7}"/>
              </a:ext>
            </a:extLst>
          </p:cNvPr>
          <p:cNvSpPr txBox="1"/>
          <p:nvPr/>
        </p:nvSpPr>
        <p:spPr>
          <a:xfrm>
            <a:off x="1736221" y="5456183"/>
            <a:ext cx="8144626" cy="646331"/>
          </a:xfrm>
          <a:prstGeom prst="rect">
            <a:avLst/>
          </a:prstGeom>
          <a:noFill/>
          <a:ln>
            <a:solidFill>
              <a:schemeClr val="bg1"/>
            </a:solidFill>
          </a:ln>
        </p:spPr>
        <p:txBody>
          <a:bodyPr wrap="square" rtlCol="0">
            <a:spAutoFit/>
          </a:bodyPr>
          <a:lstStyle/>
          <a:p>
            <a:r>
              <a:rPr lang="en-US" dirty="0">
                <a:solidFill>
                  <a:schemeClr val="bg1"/>
                </a:solidFill>
              </a:rPr>
              <a:t>The simple user chooses a cafeteria and can select the desired menu items and send them to the cafeteria.</a:t>
            </a:r>
            <a:endParaRPr lang="ro-RO" dirty="0">
              <a:solidFill>
                <a:schemeClr val="bg1"/>
              </a:solidFill>
            </a:endParaRPr>
          </a:p>
        </p:txBody>
      </p:sp>
      <p:pic>
        <p:nvPicPr>
          <p:cNvPr id="4" name="Picture 3">
            <a:extLst>
              <a:ext uri="{FF2B5EF4-FFF2-40B4-BE49-F238E27FC236}">
                <a16:creationId xmlns:a16="http://schemas.microsoft.com/office/drawing/2014/main" id="{DFC49034-DEE3-7360-FAD4-F84D26039D1B}"/>
              </a:ext>
            </a:extLst>
          </p:cNvPr>
          <p:cNvPicPr>
            <a:picLocks noChangeAspect="1"/>
          </p:cNvPicPr>
          <p:nvPr/>
        </p:nvPicPr>
        <p:blipFill>
          <a:blip r:embed="rId3"/>
          <a:srcRect/>
          <a:stretch/>
        </p:blipFill>
        <p:spPr>
          <a:xfrm>
            <a:off x="6259868" y="1425261"/>
            <a:ext cx="5511374" cy="2705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0145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3E08-57D9-9C56-CB2C-D0E2BAC1B886}"/>
              </a:ext>
            </a:extLst>
          </p:cNvPr>
          <p:cNvSpPr>
            <a:spLocks noGrp="1"/>
          </p:cNvSpPr>
          <p:nvPr>
            <p:ph type="title"/>
          </p:nvPr>
        </p:nvSpPr>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AC644B96-D166-48CB-5898-C00FB0DAB962}"/>
              </a:ext>
            </a:extLst>
          </p:cNvPr>
          <p:cNvSpPr>
            <a:spLocks noGrp="1"/>
          </p:cNvSpPr>
          <p:nvPr>
            <p:ph type="sldNum" sz="quarter" idx="11"/>
          </p:nvPr>
        </p:nvSpPr>
        <p:spPr/>
        <p:txBody>
          <a:bodyPr/>
          <a:lstStyle/>
          <a:p>
            <a:fld id="{8C2E478F-E849-4A8C-AF1F-CBCC78A7CBFA}" type="slidenum">
              <a:rPr lang="en-US" smtClean="0"/>
              <a:t>43</a:t>
            </a:fld>
            <a:endParaRPr lang="en-US" dirty="0"/>
          </a:p>
        </p:txBody>
      </p:sp>
      <p:pic>
        <p:nvPicPr>
          <p:cNvPr id="5" name="Picture 4">
            <a:extLst>
              <a:ext uri="{FF2B5EF4-FFF2-40B4-BE49-F238E27FC236}">
                <a16:creationId xmlns:a16="http://schemas.microsoft.com/office/drawing/2014/main" id="{AFB1E14B-6016-D6C8-61FD-B90EC70669C2}"/>
              </a:ext>
            </a:extLst>
          </p:cNvPr>
          <p:cNvPicPr>
            <a:picLocks noChangeAspect="1"/>
          </p:cNvPicPr>
          <p:nvPr/>
        </p:nvPicPr>
        <p:blipFill>
          <a:blip r:embed="rId2"/>
          <a:srcRect/>
          <a:stretch/>
        </p:blipFill>
        <p:spPr>
          <a:xfrm>
            <a:off x="417777" y="1822401"/>
            <a:ext cx="7418585" cy="363201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7285960-2D3F-2FD4-69A2-D0C0F83673C7}"/>
              </a:ext>
            </a:extLst>
          </p:cNvPr>
          <p:cNvSpPr txBox="1"/>
          <p:nvPr/>
        </p:nvSpPr>
        <p:spPr>
          <a:xfrm>
            <a:off x="8509883" y="2828835"/>
            <a:ext cx="3261360" cy="1754326"/>
          </a:xfrm>
          <a:prstGeom prst="rect">
            <a:avLst/>
          </a:prstGeom>
          <a:noFill/>
          <a:ln>
            <a:solidFill>
              <a:schemeClr val="bg1"/>
            </a:solidFill>
          </a:ln>
        </p:spPr>
        <p:txBody>
          <a:bodyPr wrap="square" rtlCol="0">
            <a:spAutoFit/>
          </a:bodyPr>
          <a:lstStyle/>
          <a:p>
            <a:r>
              <a:rPr lang="en-US" dirty="0">
                <a:solidFill>
                  <a:schemeClr val="bg1"/>
                </a:solidFill>
              </a:rPr>
              <a:t>The opening page for a cafeteria user. From here, the user can see the statistics for today’s menu, set the options for tomorrow and manage the menu items database.</a:t>
            </a:r>
            <a:endParaRPr lang="ro-RO" dirty="0">
              <a:solidFill>
                <a:schemeClr val="bg1"/>
              </a:solidFill>
            </a:endParaRPr>
          </a:p>
        </p:txBody>
      </p:sp>
    </p:spTree>
    <p:extLst>
      <p:ext uri="{BB962C8B-B14F-4D97-AF65-F5344CB8AC3E}">
        <p14:creationId xmlns:p14="http://schemas.microsoft.com/office/powerpoint/2010/main" val="2880373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3E08-57D9-9C56-CB2C-D0E2BAC1B886}"/>
              </a:ext>
            </a:extLst>
          </p:cNvPr>
          <p:cNvSpPr>
            <a:spLocks noGrp="1"/>
          </p:cNvSpPr>
          <p:nvPr>
            <p:ph type="title"/>
          </p:nvPr>
        </p:nvSpPr>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AC644B96-D166-48CB-5898-C00FB0DAB962}"/>
              </a:ext>
            </a:extLst>
          </p:cNvPr>
          <p:cNvSpPr>
            <a:spLocks noGrp="1"/>
          </p:cNvSpPr>
          <p:nvPr>
            <p:ph type="sldNum" sz="quarter" idx="11"/>
          </p:nvPr>
        </p:nvSpPr>
        <p:spPr/>
        <p:txBody>
          <a:bodyPr/>
          <a:lstStyle/>
          <a:p>
            <a:fld id="{8C2E478F-E849-4A8C-AF1F-CBCC78A7CBFA}" type="slidenum">
              <a:rPr lang="en-US" smtClean="0"/>
              <a:t>44</a:t>
            </a:fld>
            <a:endParaRPr lang="en-US" dirty="0"/>
          </a:p>
        </p:txBody>
      </p:sp>
      <p:pic>
        <p:nvPicPr>
          <p:cNvPr id="5" name="Picture 4">
            <a:extLst>
              <a:ext uri="{FF2B5EF4-FFF2-40B4-BE49-F238E27FC236}">
                <a16:creationId xmlns:a16="http://schemas.microsoft.com/office/drawing/2014/main" id="{AFB1E14B-6016-D6C8-61FD-B90EC70669C2}"/>
              </a:ext>
            </a:extLst>
          </p:cNvPr>
          <p:cNvPicPr>
            <a:picLocks noChangeAspect="1"/>
          </p:cNvPicPr>
          <p:nvPr/>
        </p:nvPicPr>
        <p:blipFill>
          <a:blip r:embed="rId2"/>
          <a:srcRect/>
          <a:stretch/>
        </p:blipFill>
        <p:spPr>
          <a:xfrm>
            <a:off x="417777" y="1822401"/>
            <a:ext cx="7418585" cy="363201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7285960-2D3F-2FD4-69A2-D0C0F83673C7}"/>
              </a:ext>
            </a:extLst>
          </p:cNvPr>
          <p:cNvSpPr txBox="1"/>
          <p:nvPr/>
        </p:nvSpPr>
        <p:spPr>
          <a:xfrm>
            <a:off x="8509883" y="2828835"/>
            <a:ext cx="3261360" cy="923330"/>
          </a:xfrm>
          <a:prstGeom prst="rect">
            <a:avLst/>
          </a:prstGeom>
          <a:noFill/>
          <a:ln>
            <a:solidFill>
              <a:schemeClr val="bg1"/>
            </a:solidFill>
          </a:ln>
        </p:spPr>
        <p:txBody>
          <a:bodyPr wrap="square" rtlCol="0">
            <a:spAutoFit/>
          </a:bodyPr>
          <a:lstStyle/>
          <a:p>
            <a:r>
              <a:rPr lang="en-US" dirty="0">
                <a:solidFill>
                  <a:schemeClr val="bg1"/>
                </a:solidFill>
              </a:rPr>
              <a:t>Here, the user can manage the menu items table in the database.</a:t>
            </a:r>
            <a:endParaRPr lang="ro-RO" dirty="0">
              <a:solidFill>
                <a:schemeClr val="bg1"/>
              </a:solidFill>
            </a:endParaRPr>
          </a:p>
        </p:txBody>
      </p:sp>
    </p:spTree>
    <p:extLst>
      <p:ext uri="{BB962C8B-B14F-4D97-AF65-F5344CB8AC3E}">
        <p14:creationId xmlns:p14="http://schemas.microsoft.com/office/powerpoint/2010/main" val="1544408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3E08-57D9-9C56-CB2C-D0E2BAC1B886}"/>
              </a:ext>
            </a:extLst>
          </p:cNvPr>
          <p:cNvSpPr>
            <a:spLocks noGrp="1"/>
          </p:cNvSpPr>
          <p:nvPr>
            <p:ph type="title"/>
          </p:nvPr>
        </p:nvSpPr>
        <p:spPr>
          <a:xfrm>
            <a:off x="674418" y="24572"/>
            <a:ext cx="11002962" cy="823913"/>
          </a:xfrm>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AC644B96-D166-48CB-5898-C00FB0DAB962}"/>
              </a:ext>
            </a:extLst>
          </p:cNvPr>
          <p:cNvSpPr>
            <a:spLocks noGrp="1"/>
          </p:cNvSpPr>
          <p:nvPr>
            <p:ph type="sldNum" sz="quarter" idx="11"/>
          </p:nvPr>
        </p:nvSpPr>
        <p:spPr/>
        <p:txBody>
          <a:bodyPr/>
          <a:lstStyle/>
          <a:p>
            <a:fld id="{8C2E478F-E849-4A8C-AF1F-CBCC78A7CBFA}" type="slidenum">
              <a:rPr lang="en-US" smtClean="0"/>
              <a:t>45</a:t>
            </a:fld>
            <a:endParaRPr lang="en-US" dirty="0"/>
          </a:p>
        </p:txBody>
      </p:sp>
      <p:pic>
        <p:nvPicPr>
          <p:cNvPr id="5" name="Picture 4">
            <a:extLst>
              <a:ext uri="{FF2B5EF4-FFF2-40B4-BE49-F238E27FC236}">
                <a16:creationId xmlns:a16="http://schemas.microsoft.com/office/drawing/2014/main" id="{AFB1E14B-6016-D6C8-61FD-B90EC70669C2}"/>
              </a:ext>
            </a:extLst>
          </p:cNvPr>
          <p:cNvPicPr>
            <a:picLocks noChangeAspect="1"/>
          </p:cNvPicPr>
          <p:nvPr/>
        </p:nvPicPr>
        <p:blipFill>
          <a:blip r:embed="rId2"/>
          <a:srcRect/>
          <a:stretch/>
        </p:blipFill>
        <p:spPr>
          <a:xfrm>
            <a:off x="127795" y="848485"/>
            <a:ext cx="5857702" cy="286478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7285960-2D3F-2FD4-69A2-D0C0F83673C7}"/>
              </a:ext>
            </a:extLst>
          </p:cNvPr>
          <p:cNvSpPr txBox="1"/>
          <p:nvPr/>
        </p:nvSpPr>
        <p:spPr>
          <a:xfrm>
            <a:off x="8509883" y="2828835"/>
            <a:ext cx="3261360" cy="1477328"/>
          </a:xfrm>
          <a:prstGeom prst="rect">
            <a:avLst/>
          </a:prstGeom>
          <a:noFill/>
          <a:ln>
            <a:solidFill>
              <a:schemeClr val="bg1"/>
            </a:solidFill>
          </a:ln>
        </p:spPr>
        <p:txBody>
          <a:bodyPr wrap="square" rtlCol="0">
            <a:spAutoFit/>
          </a:bodyPr>
          <a:lstStyle/>
          <a:p>
            <a:r>
              <a:rPr lang="en-US" dirty="0">
                <a:solidFill>
                  <a:schemeClr val="bg1"/>
                </a:solidFill>
              </a:rPr>
              <a:t>This is the page where the cafeteria can analyze the selections for today’s menu alongside with the statistics of selections.</a:t>
            </a:r>
            <a:endParaRPr lang="ro-RO" dirty="0">
              <a:solidFill>
                <a:schemeClr val="bg1"/>
              </a:solidFill>
            </a:endParaRPr>
          </a:p>
        </p:txBody>
      </p:sp>
      <p:pic>
        <p:nvPicPr>
          <p:cNvPr id="4" name="Picture 3">
            <a:extLst>
              <a:ext uri="{FF2B5EF4-FFF2-40B4-BE49-F238E27FC236}">
                <a16:creationId xmlns:a16="http://schemas.microsoft.com/office/drawing/2014/main" id="{23C385B9-3508-B769-5F7F-87AA4C836D17}"/>
              </a:ext>
            </a:extLst>
          </p:cNvPr>
          <p:cNvPicPr>
            <a:picLocks noChangeAspect="1"/>
          </p:cNvPicPr>
          <p:nvPr/>
        </p:nvPicPr>
        <p:blipFill>
          <a:blip r:embed="rId3"/>
          <a:srcRect/>
          <a:stretch/>
        </p:blipFill>
        <p:spPr>
          <a:xfrm>
            <a:off x="2310939" y="3906995"/>
            <a:ext cx="5826675" cy="2864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8184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3E08-57D9-9C56-CB2C-D0E2BAC1B886}"/>
              </a:ext>
            </a:extLst>
          </p:cNvPr>
          <p:cNvSpPr>
            <a:spLocks noGrp="1"/>
          </p:cNvSpPr>
          <p:nvPr>
            <p:ph type="title"/>
          </p:nvPr>
        </p:nvSpPr>
        <p:spPr/>
        <p:txBody>
          <a:bodyPr/>
          <a:lstStyle/>
          <a:p>
            <a:r>
              <a:rPr lang="en-US" dirty="0"/>
              <a:t>Operation mode</a:t>
            </a:r>
            <a:endParaRPr lang="ro-RO" dirty="0"/>
          </a:p>
        </p:txBody>
      </p:sp>
      <p:sp>
        <p:nvSpPr>
          <p:cNvPr id="3" name="Slide Number Placeholder 2">
            <a:extLst>
              <a:ext uri="{FF2B5EF4-FFF2-40B4-BE49-F238E27FC236}">
                <a16:creationId xmlns:a16="http://schemas.microsoft.com/office/drawing/2014/main" id="{AC644B96-D166-48CB-5898-C00FB0DAB962}"/>
              </a:ext>
            </a:extLst>
          </p:cNvPr>
          <p:cNvSpPr>
            <a:spLocks noGrp="1"/>
          </p:cNvSpPr>
          <p:nvPr>
            <p:ph type="sldNum" sz="quarter" idx="11"/>
          </p:nvPr>
        </p:nvSpPr>
        <p:spPr/>
        <p:txBody>
          <a:bodyPr/>
          <a:lstStyle/>
          <a:p>
            <a:fld id="{8C2E478F-E849-4A8C-AF1F-CBCC78A7CBFA}" type="slidenum">
              <a:rPr lang="en-US" smtClean="0"/>
              <a:t>46</a:t>
            </a:fld>
            <a:endParaRPr lang="en-US" dirty="0"/>
          </a:p>
        </p:txBody>
      </p:sp>
      <p:pic>
        <p:nvPicPr>
          <p:cNvPr id="5" name="Picture 4">
            <a:extLst>
              <a:ext uri="{FF2B5EF4-FFF2-40B4-BE49-F238E27FC236}">
                <a16:creationId xmlns:a16="http://schemas.microsoft.com/office/drawing/2014/main" id="{AFB1E14B-6016-D6C8-61FD-B90EC70669C2}"/>
              </a:ext>
            </a:extLst>
          </p:cNvPr>
          <p:cNvPicPr>
            <a:picLocks noChangeAspect="1"/>
          </p:cNvPicPr>
          <p:nvPr/>
        </p:nvPicPr>
        <p:blipFill>
          <a:blip r:embed="rId2"/>
          <a:srcRect/>
          <a:stretch/>
        </p:blipFill>
        <p:spPr>
          <a:xfrm>
            <a:off x="417778" y="1821454"/>
            <a:ext cx="7418583" cy="363390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7285960-2D3F-2FD4-69A2-D0C0F83673C7}"/>
              </a:ext>
            </a:extLst>
          </p:cNvPr>
          <p:cNvSpPr txBox="1"/>
          <p:nvPr/>
        </p:nvSpPr>
        <p:spPr>
          <a:xfrm>
            <a:off x="8509883" y="2828835"/>
            <a:ext cx="3261360" cy="923330"/>
          </a:xfrm>
          <a:prstGeom prst="rect">
            <a:avLst/>
          </a:prstGeom>
          <a:noFill/>
          <a:ln>
            <a:solidFill>
              <a:schemeClr val="bg1"/>
            </a:solidFill>
          </a:ln>
        </p:spPr>
        <p:txBody>
          <a:bodyPr wrap="square" rtlCol="0">
            <a:spAutoFit/>
          </a:bodyPr>
          <a:lstStyle/>
          <a:p>
            <a:r>
              <a:rPr lang="en-US" dirty="0">
                <a:solidFill>
                  <a:schemeClr val="bg1"/>
                </a:solidFill>
              </a:rPr>
              <a:t>This is the page from where the user can select the menu items to have in tomorrow’s menu.</a:t>
            </a:r>
            <a:endParaRPr lang="ro-RO" dirty="0">
              <a:solidFill>
                <a:schemeClr val="bg1"/>
              </a:solidFill>
            </a:endParaRPr>
          </a:p>
        </p:txBody>
      </p:sp>
    </p:spTree>
    <p:extLst>
      <p:ext uri="{BB962C8B-B14F-4D97-AF65-F5344CB8AC3E}">
        <p14:creationId xmlns:p14="http://schemas.microsoft.com/office/powerpoint/2010/main" val="1573505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CD5C2-72AD-228F-6A86-68B2C89BE7BA}"/>
              </a:ext>
            </a:extLst>
          </p:cNvPr>
          <p:cNvSpPr>
            <a:spLocks noGrp="1"/>
          </p:cNvSpPr>
          <p:nvPr>
            <p:ph type="title"/>
          </p:nvPr>
        </p:nvSpPr>
        <p:spPr/>
        <p:txBody>
          <a:bodyPr/>
          <a:lstStyle/>
          <a:p>
            <a:r>
              <a:rPr lang="en-US" dirty="0"/>
              <a:t>PORTABILITY</a:t>
            </a:r>
            <a:endParaRPr lang="ro-RO" dirty="0"/>
          </a:p>
        </p:txBody>
      </p:sp>
      <p:sp>
        <p:nvSpPr>
          <p:cNvPr id="3" name="Slide Number Placeholder 2">
            <a:extLst>
              <a:ext uri="{FF2B5EF4-FFF2-40B4-BE49-F238E27FC236}">
                <a16:creationId xmlns:a16="http://schemas.microsoft.com/office/drawing/2014/main" id="{2E707319-B3C1-C4E5-B104-22E509DF6472}"/>
              </a:ext>
            </a:extLst>
          </p:cNvPr>
          <p:cNvSpPr>
            <a:spLocks noGrp="1"/>
          </p:cNvSpPr>
          <p:nvPr>
            <p:ph type="sldNum" sz="quarter" idx="11"/>
          </p:nvPr>
        </p:nvSpPr>
        <p:spPr/>
        <p:txBody>
          <a:bodyPr/>
          <a:lstStyle/>
          <a:p>
            <a:fld id="{8C2E478F-E849-4A8C-AF1F-CBCC78A7CBFA}" type="slidenum">
              <a:rPr lang="en-US" smtClean="0"/>
              <a:t>47</a:t>
            </a:fld>
            <a:endParaRPr lang="en-US" dirty="0"/>
          </a:p>
        </p:txBody>
      </p:sp>
      <p:graphicFrame>
        <p:nvGraphicFramePr>
          <p:cNvPr id="6" name="Diagram 5">
            <a:extLst>
              <a:ext uri="{FF2B5EF4-FFF2-40B4-BE49-F238E27FC236}">
                <a16:creationId xmlns:a16="http://schemas.microsoft.com/office/drawing/2014/main" id="{36C80FCD-FC98-1496-178F-4A706F9AD2A5}"/>
              </a:ext>
            </a:extLst>
          </p:cNvPr>
          <p:cNvGraphicFramePr/>
          <p:nvPr>
            <p:extLst>
              <p:ext uri="{D42A27DB-BD31-4B8C-83A1-F6EECF244321}">
                <p14:modId xmlns:p14="http://schemas.microsoft.com/office/powerpoint/2010/main" val="1705293519"/>
              </p:ext>
            </p:extLst>
          </p:nvPr>
        </p:nvGraphicFramePr>
        <p:xfrm>
          <a:off x="0" y="1947824"/>
          <a:ext cx="5826601" cy="3955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2F79674C-1F91-0A6A-CAE7-410C8FAB10A1}"/>
              </a:ext>
            </a:extLst>
          </p:cNvPr>
          <p:cNvSpPr txBox="1"/>
          <p:nvPr/>
        </p:nvSpPr>
        <p:spPr>
          <a:xfrm>
            <a:off x="5989481" y="1659928"/>
            <a:ext cx="5183868" cy="4770537"/>
          </a:xfrm>
          <a:prstGeom prst="rect">
            <a:avLst/>
          </a:prstGeom>
          <a:noFill/>
          <a:ln>
            <a:solidFill>
              <a:schemeClr val="bg1"/>
            </a:solidFill>
          </a:ln>
        </p:spPr>
        <p:txBody>
          <a:bodyPr wrap="square" rtlCol="0">
            <a:spAutoFit/>
          </a:bodyPr>
          <a:lstStyle/>
          <a:p>
            <a:r>
              <a:rPr lang="en-US" sz="1600" dirty="0">
                <a:solidFill>
                  <a:schemeClr val="bg1"/>
                </a:solidFill>
              </a:rPr>
              <a:t>Portability is the characteristic attributed to a computer program if it can be used in an operating system other that the one in which it was created without requiring major rework. Portability of a browser is far more easily achievable than application portability, hence the decision of creating a web application. </a:t>
            </a:r>
          </a:p>
          <a:p>
            <a:r>
              <a:rPr lang="en-US" sz="1600" dirty="0">
                <a:solidFill>
                  <a:schemeClr val="bg1"/>
                </a:solidFill>
              </a:rPr>
              <a:t>One thing that is easier for browser portability than operating system portability is having a consistent look and feel across the platform. All browsers use CSS and generally have a consistent looking form elements (or will use the appropriate elements for the platform). With desktop applications, a cross platform native look and feel is more difficult to achieve. </a:t>
            </a:r>
          </a:p>
          <a:p>
            <a:r>
              <a:rPr lang="en-US" sz="1600" dirty="0">
                <a:solidFill>
                  <a:schemeClr val="bg1"/>
                </a:solidFill>
              </a:rPr>
              <a:t>And since my application is a web application (software that is accessed using a web browser), it’s portability is by default higher than that of a desktop application. I will be able to access the application from plenty of browsers and from different types of devices (all depending on the HTML and CSS code that I will write).</a:t>
            </a:r>
          </a:p>
        </p:txBody>
      </p:sp>
    </p:spTree>
    <p:extLst>
      <p:ext uri="{BB962C8B-B14F-4D97-AF65-F5344CB8AC3E}">
        <p14:creationId xmlns:p14="http://schemas.microsoft.com/office/powerpoint/2010/main" val="951468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BA05-2EBB-A8B7-C744-00BFFB2EA9C5}"/>
              </a:ext>
            </a:extLst>
          </p:cNvPr>
          <p:cNvSpPr>
            <a:spLocks noGrp="1"/>
          </p:cNvSpPr>
          <p:nvPr>
            <p:ph type="title"/>
          </p:nvPr>
        </p:nvSpPr>
        <p:spPr/>
        <p:txBody>
          <a:bodyPr/>
          <a:lstStyle/>
          <a:p>
            <a:r>
              <a:rPr lang="en-US" dirty="0"/>
              <a:t>IT TECHNOLOGIES</a:t>
            </a:r>
            <a:endParaRPr lang="ro-RO" dirty="0"/>
          </a:p>
        </p:txBody>
      </p:sp>
      <p:sp>
        <p:nvSpPr>
          <p:cNvPr id="3" name="Slide Number Placeholder 2">
            <a:extLst>
              <a:ext uri="{FF2B5EF4-FFF2-40B4-BE49-F238E27FC236}">
                <a16:creationId xmlns:a16="http://schemas.microsoft.com/office/drawing/2014/main" id="{C367D046-3C0C-77E5-4633-8F486B3131EA}"/>
              </a:ext>
            </a:extLst>
          </p:cNvPr>
          <p:cNvSpPr>
            <a:spLocks noGrp="1"/>
          </p:cNvSpPr>
          <p:nvPr>
            <p:ph type="sldNum" sz="quarter" idx="11"/>
          </p:nvPr>
        </p:nvSpPr>
        <p:spPr/>
        <p:txBody>
          <a:bodyPr/>
          <a:lstStyle/>
          <a:p>
            <a:fld id="{8C2E478F-E849-4A8C-AF1F-CBCC78A7CBFA}" type="slidenum">
              <a:rPr lang="en-US" smtClean="0"/>
              <a:t>5</a:t>
            </a:fld>
            <a:endParaRPr lang="en-US" dirty="0"/>
          </a:p>
        </p:txBody>
      </p:sp>
      <p:graphicFrame>
        <p:nvGraphicFramePr>
          <p:cNvPr id="8" name="Diagram 7">
            <a:extLst>
              <a:ext uri="{FF2B5EF4-FFF2-40B4-BE49-F238E27FC236}">
                <a16:creationId xmlns:a16="http://schemas.microsoft.com/office/drawing/2014/main" id="{3FD98589-C58E-5284-45A6-75C5A05D24EE}"/>
              </a:ext>
            </a:extLst>
          </p:cNvPr>
          <p:cNvGraphicFramePr/>
          <p:nvPr>
            <p:extLst>
              <p:ext uri="{D42A27DB-BD31-4B8C-83A1-F6EECF244321}">
                <p14:modId xmlns:p14="http://schemas.microsoft.com/office/powerpoint/2010/main" val="1186268949"/>
              </p:ext>
            </p:extLst>
          </p:nvPr>
        </p:nvGraphicFramePr>
        <p:xfrm>
          <a:off x="350296" y="1591704"/>
          <a:ext cx="3220720" cy="2858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64556FFD-47FA-C497-C544-301A5BCE15C2}"/>
              </a:ext>
            </a:extLst>
          </p:cNvPr>
          <p:cNvGraphicFramePr/>
          <p:nvPr>
            <p:extLst>
              <p:ext uri="{D42A27DB-BD31-4B8C-83A1-F6EECF244321}">
                <p14:modId xmlns:p14="http://schemas.microsoft.com/office/powerpoint/2010/main" val="42385382"/>
              </p:ext>
            </p:extLst>
          </p:nvPr>
        </p:nvGraphicFramePr>
        <p:xfrm>
          <a:off x="3718560" y="3933869"/>
          <a:ext cx="3220720" cy="21403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Diagram 13">
            <a:extLst>
              <a:ext uri="{FF2B5EF4-FFF2-40B4-BE49-F238E27FC236}">
                <a16:creationId xmlns:a16="http://schemas.microsoft.com/office/drawing/2014/main" id="{551ADE38-D240-05E0-21EA-0D663FA7A8C8}"/>
              </a:ext>
            </a:extLst>
          </p:cNvPr>
          <p:cNvGraphicFramePr/>
          <p:nvPr>
            <p:extLst>
              <p:ext uri="{D42A27DB-BD31-4B8C-83A1-F6EECF244321}">
                <p14:modId xmlns:p14="http://schemas.microsoft.com/office/powerpoint/2010/main" val="1219404791"/>
              </p:ext>
            </p:extLst>
          </p:nvPr>
        </p:nvGraphicFramePr>
        <p:xfrm>
          <a:off x="7193637" y="1179747"/>
          <a:ext cx="3982006" cy="37152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29460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264B9-8B16-4ACE-7856-781F22C400E3}"/>
              </a:ext>
            </a:extLst>
          </p:cNvPr>
          <p:cNvSpPr>
            <a:spLocks noGrp="1"/>
          </p:cNvSpPr>
          <p:nvPr>
            <p:ph type="title"/>
          </p:nvPr>
        </p:nvSpPr>
        <p:spPr/>
        <p:txBody>
          <a:bodyPr/>
          <a:lstStyle/>
          <a:p>
            <a:r>
              <a:rPr lang="en-US" dirty="0"/>
              <a:t>Actors and use cases</a:t>
            </a:r>
            <a:endParaRPr lang="ro-RO" dirty="0"/>
          </a:p>
        </p:txBody>
      </p:sp>
      <p:sp>
        <p:nvSpPr>
          <p:cNvPr id="3" name="Slide Number Placeholder 2">
            <a:extLst>
              <a:ext uri="{FF2B5EF4-FFF2-40B4-BE49-F238E27FC236}">
                <a16:creationId xmlns:a16="http://schemas.microsoft.com/office/drawing/2014/main" id="{0B3FF04C-7D88-2415-96F8-FD77DF7B81D5}"/>
              </a:ext>
            </a:extLst>
          </p:cNvPr>
          <p:cNvSpPr>
            <a:spLocks noGrp="1"/>
          </p:cNvSpPr>
          <p:nvPr>
            <p:ph type="sldNum" sz="quarter" idx="11"/>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AE2C1C86-59AF-6EB6-EB3B-97A7ECD81D37}"/>
              </a:ext>
            </a:extLst>
          </p:cNvPr>
          <p:cNvPicPr>
            <a:picLocks noChangeAspect="1"/>
          </p:cNvPicPr>
          <p:nvPr/>
        </p:nvPicPr>
        <p:blipFill>
          <a:blip r:embed="rId2"/>
          <a:stretch>
            <a:fillRect/>
          </a:stretch>
        </p:blipFill>
        <p:spPr>
          <a:xfrm>
            <a:off x="594519" y="1513429"/>
            <a:ext cx="3990975" cy="5248275"/>
          </a:xfrm>
          <a:prstGeom prst="rect">
            <a:avLst/>
          </a:prstGeom>
        </p:spPr>
      </p:pic>
      <p:pic>
        <p:nvPicPr>
          <p:cNvPr id="5" name="Picture 4">
            <a:extLst>
              <a:ext uri="{FF2B5EF4-FFF2-40B4-BE49-F238E27FC236}">
                <a16:creationId xmlns:a16="http://schemas.microsoft.com/office/drawing/2014/main" id="{AD441D06-2878-4ABF-DF0F-6B7E90AAEE39}"/>
              </a:ext>
            </a:extLst>
          </p:cNvPr>
          <p:cNvPicPr>
            <a:picLocks noChangeAspect="1"/>
          </p:cNvPicPr>
          <p:nvPr/>
        </p:nvPicPr>
        <p:blipFill>
          <a:blip r:embed="rId3"/>
          <a:stretch>
            <a:fillRect/>
          </a:stretch>
        </p:blipFill>
        <p:spPr>
          <a:xfrm>
            <a:off x="7789793" y="1513428"/>
            <a:ext cx="3981450" cy="5248275"/>
          </a:xfrm>
          <a:prstGeom prst="rect">
            <a:avLst/>
          </a:prstGeom>
        </p:spPr>
      </p:pic>
    </p:spTree>
    <p:extLst>
      <p:ext uri="{BB962C8B-B14F-4D97-AF65-F5344CB8AC3E}">
        <p14:creationId xmlns:p14="http://schemas.microsoft.com/office/powerpoint/2010/main" val="886505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CA61-9948-20C2-38D8-6A813429DBF3}"/>
              </a:ext>
            </a:extLst>
          </p:cNvPr>
          <p:cNvSpPr>
            <a:spLocks noGrp="1"/>
          </p:cNvSpPr>
          <p:nvPr>
            <p:ph type="title"/>
          </p:nvPr>
        </p:nvSpPr>
        <p:spPr/>
        <p:txBody>
          <a:bodyPr/>
          <a:lstStyle/>
          <a:p>
            <a:r>
              <a:rPr lang="en-US" dirty="0"/>
              <a:t>System architecture</a:t>
            </a:r>
            <a:endParaRPr lang="ro-RO" dirty="0"/>
          </a:p>
        </p:txBody>
      </p:sp>
      <p:sp>
        <p:nvSpPr>
          <p:cNvPr id="3" name="Slide Number Placeholder 2">
            <a:extLst>
              <a:ext uri="{FF2B5EF4-FFF2-40B4-BE49-F238E27FC236}">
                <a16:creationId xmlns:a16="http://schemas.microsoft.com/office/drawing/2014/main" id="{6FBDBC76-C6EE-8387-641A-0B813BC08AE7}"/>
              </a:ext>
            </a:extLst>
          </p:cNvPr>
          <p:cNvSpPr>
            <a:spLocks noGrp="1"/>
          </p:cNvSpPr>
          <p:nvPr>
            <p:ph type="sldNum" sz="quarter" idx="11"/>
          </p:nvPr>
        </p:nvSpPr>
        <p:spPr/>
        <p:txBody>
          <a:bodyPr/>
          <a:lstStyle/>
          <a:p>
            <a:fld id="{8C2E478F-E849-4A8C-AF1F-CBCC78A7CBFA}" type="slidenum">
              <a:rPr lang="en-US" smtClean="0"/>
              <a:t>7</a:t>
            </a:fld>
            <a:endParaRPr lang="en-US" dirty="0"/>
          </a:p>
        </p:txBody>
      </p:sp>
      <p:pic>
        <p:nvPicPr>
          <p:cNvPr id="5" name="Picture 4">
            <a:extLst>
              <a:ext uri="{FF2B5EF4-FFF2-40B4-BE49-F238E27FC236}">
                <a16:creationId xmlns:a16="http://schemas.microsoft.com/office/drawing/2014/main" id="{86652624-7097-9FBB-705F-4E2B7CE5FAE4}"/>
              </a:ext>
            </a:extLst>
          </p:cNvPr>
          <p:cNvPicPr>
            <a:picLocks noChangeAspect="1"/>
          </p:cNvPicPr>
          <p:nvPr/>
        </p:nvPicPr>
        <p:blipFill>
          <a:blip r:embed="rId2"/>
          <a:stretch>
            <a:fillRect/>
          </a:stretch>
        </p:blipFill>
        <p:spPr>
          <a:xfrm>
            <a:off x="1697839" y="2145982"/>
            <a:ext cx="8796321" cy="3614738"/>
          </a:xfrm>
          <a:prstGeom prst="rect">
            <a:avLst/>
          </a:prstGeom>
        </p:spPr>
      </p:pic>
    </p:spTree>
    <p:extLst>
      <p:ext uri="{BB962C8B-B14F-4D97-AF65-F5344CB8AC3E}">
        <p14:creationId xmlns:p14="http://schemas.microsoft.com/office/powerpoint/2010/main" val="202492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8</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33811253"/>
              </p:ext>
            </p:extLst>
          </p:nvPr>
        </p:nvGraphicFramePr>
        <p:xfrm>
          <a:off x="594519" y="1543685"/>
          <a:ext cx="6006783" cy="528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2585323"/>
          </a:xfrm>
          <a:prstGeom prst="rect">
            <a:avLst/>
          </a:prstGeom>
          <a:noFill/>
          <a:ln>
            <a:solidFill>
              <a:schemeClr val="bg1"/>
            </a:solidFill>
          </a:ln>
        </p:spPr>
        <p:txBody>
          <a:bodyPr wrap="square" rtlCol="0">
            <a:spAutoFit/>
          </a:bodyPr>
          <a:lstStyle/>
          <a:p>
            <a:r>
              <a:rPr lang="en-US" dirty="0">
                <a:solidFill>
                  <a:schemeClr val="bg1"/>
                </a:solidFill>
              </a:rPr>
              <a:t>This is the basic architecture for any well behaving web application. This way we can safely aim for low coupling and high coherence. Also, object oriented principles are conveyed since there is a component taking care of certain jobs, they are not all performed by one huge, messy package. Security also is enhanced thanks to this way of organizing packages.</a:t>
            </a:r>
            <a:endParaRPr lang="ro-RO" dirty="0">
              <a:solidFill>
                <a:schemeClr val="bg1"/>
              </a:solidFill>
            </a:endParaRPr>
          </a:p>
        </p:txBody>
      </p:sp>
    </p:spTree>
    <p:extLst>
      <p:ext uri="{BB962C8B-B14F-4D97-AF65-F5344CB8AC3E}">
        <p14:creationId xmlns:p14="http://schemas.microsoft.com/office/powerpoint/2010/main" val="4171454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762-5B60-076A-31D5-7CED5FF3B57E}"/>
              </a:ext>
            </a:extLst>
          </p:cNvPr>
          <p:cNvSpPr>
            <a:spLocks noGrp="1"/>
          </p:cNvSpPr>
          <p:nvPr>
            <p:ph type="title"/>
          </p:nvPr>
        </p:nvSpPr>
        <p:spPr/>
        <p:txBody>
          <a:bodyPr/>
          <a:lstStyle/>
          <a:p>
            <a:r>
              <a:rPr lang="en-US" dirty="0"/>
              <a:t>Design</a:t>
            </a:r>
            <a:endParaRPr lang="ro-RO" dirty="0"/>
          </a:p>
        </p:txBody>
      </p:sp>
      <p:sp>
        <p:nvSpPr>
          <p:cNvPr id="3" name="Slide Number Placeholder 2">
            <a:extLst>
              <a:ext uri="{FF2B5EF4-FFF2-40B4-BE49-F238E27FC236}">
                <a16:creationId xmlns:a16="http://schemas.microsoft.com/office/drawing/2014/main" id="{E7519528-5951-B043-174B-9FD4D77B0B0B}"/>
              </a:ext>
            </a:extLst>
          </p:cNvPr>
          <p:cNvSpPr>
            <a:spLocks noGrp="1"/>
          </p:cNvSpPr>
          <p:nvPr>
            <p:ph type="sldNum" sz="quarter" idx="11"/>
          </p:nvPr>
        </p:nvSpPr>
        <p:spPr/>
        <p:txBody>
          <a:bodyPr/>
          <a:lstStyle/>
          <a:p>
            <a:fld id="{8C2E478F-E849-4A8C-AF1F-CBCC78A7CBFA}" type="slidenum">
              <a:rPr lang="en-US" smtClean="0"/>
              <a:t>9</a:t>
            </a:fld>
            <a:endParaRPr lang="en-US" dirty="0"/>
          </a:p>
        </p:txBody>
      </p:sp>
      <p:graphicFrame>
        <p:nvGraphicFramePr>
          <p:cNvPr id="6" name="Diagram 5">
            <a:extLst>
              <a:ext uri="{FF2B5EF4-FFF2-40B4-BE49-F238E27FC236}">
                <a16:creationId xmlns:a16="http://schemas.microsoft.com/office/drawing/2014/main" id="{A771758E-6F90-AE21-9632-D39F4ED57A88}"/>
              </a:ext>
            </a:extLst>
          </p:cNvPr>
          <p:cNvGraphicFramePr/>
          <p:nvPr>
            <p:extLst>
              <p:ext uri="{D42A27DB-BD31-4B8C-83A1-F6EECF244321}">
                <p14:modId xmlns:p14="http://schemas.microsoft.com/office/powerpoint/2010/main" val="2860333568"/>
              </p:ext>
            </p:extLst>
          </p:nvPr>
        </p:nvGraphicFramePr>
        <p:xfrm>
          <a:off x="89217" y="195309"/>
          <a:ext cx="6006783" cy="67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A6285A6-8798-1BA2-0CD5-1CBE8EB553EE}"/>
              </a:ext>
            </a:extLst>
          </p:cNvPr>
          <p:cNvSpPr txBox="1"/>
          <p:nvPr/>
        </p:nvSpPr>
        <p:spPr>
          <a:xfrm>
            <a:off x="7040880" y="2590800"/>
            <a:ext cx="4368800" cy="369332"/>
          </a:xfrm>
          <a:prstGeom prst="rect">
            <a:avLst/>
          </a:prstGeom>
          <a:noFill/>
          <a:ln>
            <a:solidFill>
              <a:schemeClr val="bg1"/>
            </a:solidFill>
          </a:ln>
        </p:spPr>
        <p:txBody>
          <a:bodyPr wrap="square" rtlCol="0">
            <a:spAutoFit/>
          </a:bodyPr>
          <a:lstStyle/>
          <a:p>
            <a:r>
              <a:rPr lang="en-US" dirty="0">
                <a:solidFill>
                  <a:schemeClr val="bg1"/>
                </a:solidFill>
              </a:rPr>
              <a:t>Activity for changing the profile picture</a:t>
            </a:r>
            <a:endParaRPr lang="ro-RO" dirty="0">
              <a:solidFill>
                <a:schemeClr val="bg1"/>
              </a:solidFill>
            </a:endParaRPr>
          </a:p>
        </p:txBody>
      </p:sp>
    </p:spTree>
    <p:extLst>
      <p:ext uri="{BB962C8B-B14F-4D97-AF65-F5344CB8AC3E}">
        <p14:creationId xmlns:p14="http://schemas.microsoft.com/office/powerpoint/2010/main" val="97745430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192</TotalTime>
  <Words>1508</Words>
  <Application>Microsoft Office PowerPoint</Application>
  <PresentationFormat>Widescreen</PresentationFormat>
  <Paragraphs>193</Paragraphs>
  <Slides>47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Wingdings</vt:lpstr>
      <vt:lpstr>Office Theme</vt:lpstr>
      <vt:lpstr>The cafeteria meal planner</vt:lpstr>
      <vt:lpstr>Agenda</vt:lpstr>
      <vt:lpstr>General presentation</vt:lpstr>
      <vt:lpstr>Theoretical Fundamentals</vt:lpstr>
      <vt:lpstr>IT TECHNOLOGIES</vt:lpstr>
      <vt:lpstr>Actors and use cases</vt:lpstr>
      <vt:lpstr>System architecture</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Design</vt:lpstr>
      <vt:lpstr>Operation mode</vt:lpstr>
      <vt:lpstr>Operation mode</vt:lpstr>
      <vt:lpstr>OPERATION MODE</vt:lpstr>
      <vt:lpstr>Operation mode</vt:lpstr>
      <vt:lpstr>OPERATION MODE</vt:lpstr>
      <vt:lpstr>Operation mode</vt:lpstr>
      <vt:lpstr>Operation mode</vt:lpstr>
      <vt:lpstr>Operation mode</vt:lpstr>
      <vt:lpstr>Operation mode</vt:lpstr>
      <vt:lpstr>Operation mode</vt:lpstr>
      <vt:lpstr>Operation mode</vt:lpstr>
      <vt:lpstr>Operation mode</vt:lpstr>
      <vt:lpstr>PORTABILITY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cafeteria meal planner</dc:title>
  <dc:creator>familia Deac</dc:creator>
  <cp:lastModifiedBy>familia Deac</cp:lastModifiedBy>
  <cp:revision>10</cp:revision>
  <dcterms:created xsi:type="dcterms:W3CDTF">2022-12-08T15:04:31Z</dcterms:created>
  <dcterms:modified xsi:type="dcterms:W3CDTF">2023-01-20T11:25:16Z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